
<file path=[Content_Types].xml><?xml version="1.0" encoding="utf-8"?>
<Types xmlns="http://schemas.openxmlformats.org/package/2006/content-types">
  <Default Extension="fntdata" ContentType="application/x-fontdata"/>
  <Default Extension="gif" ContentType="image/gif"/>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16"/>
  </p:notesMasterIdLst>
  <p:sldIdLst>
    <p:sldId id="280" r:id="rId2"/>
    <p:sldId id="262" r:id="rId3"/>
    <p:sldId id="263" r:id="rId4"/>
    <p:sldId id="281" r:id="rId5"/>
    <p:sldId id="282" r:id="rId6"/>
    <p:sldId id="283" r:id="rId7"/>
    <p:sldId id="284" r:id="rId8"/>
    <p:sldId id="285" r:id="rId9"/>
    <p:sldId id="288" r:id="rId10"/>
    <p:sldId id="289" r:id="rId11"/>
    <p:sldId id="287" r:id="rId12"/>
    <p:sldId id="290" r:id="rId13"/>
    <p:sldId id="279" r:id="rId14"/>
    <p:sldId id="291" r:id="rId15"/>
  </p:sldIdLst>
  <p:sldSz cx="9144000" cy="5143500" type="screen16x9"/>
  <p:notesSz cx="6858000" cy="9144000"/>
  <p:embeddedFontLst>
    <p:embeddedFont>
      <p:font typeface="Capriola" panose="02010603030502060004" pitchFamily="2" charset="77"/>
      <p:regular r:id="rId17"/>
    </p:embeddedFont>
    <p:embeddedFont>
      <p:font typeface="Chelsea Market" panose="02000000000000000000" pitchFamily="2" charset="0"/>
      <p:regular r:id="rId18"/>
    </p:embeddedFont>
    <p:embeddedFont>
      <p:font typeface="Roboto" pitchFamily="2" charset="0"/>
      <p:regular r:id="rId19"/>
      <p:bold r:id="rId20"/>
      <p:italic r:id="rId21"/>
      <p:boldItalic r:id="rId22"/>
    </p:embeddedFont>
    <p:embeddedFont>
      <p:font typeface="Rubik" pitchFamily="2" charset="-79"/>
      <p:regular r:id="rId23"/>
      <p:bold r:id="rId24"/>
      <p:italic r:id="rId25"/>
      <p:boldItalic r:id="rId2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40" roundtripDataSignature="AMtx7mh9IjWX5OY96N3GrtMjPG2jPujBFQ=="/>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28309"/>
    <a:srgbClr val="5DA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176"/>
    <p:restoredTop sz="94694"/>
  </p:normalViewPr>
  <p:slideViewPr>
    <p:cSldViewPr snapToGrid="0">
      <p:cViewPr varScale="1">
        <p:scale>
          <a:sx n="161" d="100"/>
          <a:sy n="161" d="100"/>
        </p:scale>
        <p:origin x="744" y="464"/>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2.fntdata"/><Relationship Id="rId26" Type="http://schemas.openxmlformats.org/officeDocument/2006/relationships/font" Target="fonts/font10.fntdata"/><Relationship Id="rId3" Type="http://schemas.openxmlformats.org/officeDocument/2006/relationships/slide" Target="slides/slide2.xml"/><Relationship Id="rId21" Type="http://schemas.openxmlformats.org/officeDocument/2006/relationships/font" Target="fonts/font5.fntdata"/><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1.fntdata"/><Relationship Id="rId25" Type="http://schemas.openxmlformats.org/officeDocument/2006/relationships/font" Target="fonts/font9.fntdata"/><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font" Target="fonts/font4.fntdata"/><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8.fntdata"/><Relationship Id="rId40" Type="http://customschemas.google.com/relationships/presentationmetadata" Target="meta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7.fntdata"/><Relationship Id="rId10" Type="http://schemas.openxmlformats.org/officeDocument/2006/relationships/slide" Target="slides/slide9.xml"/><Relationship Id="rId19" Type="http://schemas.openxmlformats.org/officeDocument/2006/relationships/font" Target="fonts/font3.fntdata"/><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6.fntdata"/><Relationship Id="rId43"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317500" algn="l" rtl="0">
              <a:lnSpc>
                <a:spcPct val="100000"/>
              </a:lnSpc>
              <a:spcBef>
                <a:spcPts val="0"/>
              </a:spcBef>
              <a:spcAft>
                <a:spcPts val="0"/>
              </a:spcAft>
              <a:buClr>
                <a:srgbClr val="000000"/>
              </a:buClr>
              <a:buSzPts val="1400"/>
              <a:buFont typeface="Arial"/>
              <a:buChar char="●"/>
              <a:defRPr sz="1100" b="0" i="0" u="none" strike="noStrike" cap="none">
                <a:solidFill>
                  <a:srgbClr val="000000"/>
                </a:solidFill>
                <a:latin typeface="Arial"/>
                <a:ea typeface="Arial"/>
                <a:cs typeface="Arial"/>
                <a:sym typeface="Arial"/>
              </a:defRPr>
            </a:lvl1pPr>
            <a:lvl2pPr marL="914400" marR="0" lvl="1" indent="-317500" algn="l" rtl="0">
              <a:lnSpc>
                <a:spcPct val="100000"/>
              </a:lnSpc>
              <a:spcBef>
                <a:spcPts val="0"/>
              </a:spcBef>
              <a:spcAft>
                <a:spcPts val="0"/>
              </a:spcAft>
              <a:buClr>
                <a:srgbClr val="000000"/>
              </a:buClr>
              <a:buSzPts val="1400"/>
              <a:buFont typeface="Arial"/>
              <a:buChar char="○"/>
              <a:defRPr sz="1100" b="0" i="0" u="none" strike="noStrike" cap="none">
                <a:solidFill>
                  <a:srgbClr val="000000"/>
                </a:solidFill>
                <a:latin typeface="Arial"/>
                <a:ea typeface="Arial"/>
                <a:cs typeface="Arial"/>
                <a:sym typeface="Arial"/>
              </a:defRPr>
            </a:lvl2pPr>
            <a:lvl3pPr marL="1371600" marR="0" lvl="2" indent="-317500" algn="l" rtl="0">
              <a:lnSpc>
                <a:spcPct val="100000"/>
              </a:lnSpc>
              <a:spcBef>
                <a:spcPts val="0"/>
              </a:spcBef>
              <a:spcAft>
                <a:spcPts val="0"/>
              </a:spcAft>
              <a:buClr>
                <a:srgbClr val="000000"/>
              </a:buClr>
              <a:buSzPts val="1400"/>
              <a:buFont typeface="Arial"/>
              <a:buChar char="■"/>
              <a:defRPr sz="1100" b="0" i="0" u="none" strike="noStrike" cap="none">
                <a:solidFill>
                  <a:srgbClr val="000000"/>
                </a:solidFill>
                <a:latin typeface="Arial"/>
                <a:ea typeface="Arial"/>
                <a:cs typeface="Arial"/>
                <a:sym typeface="Arial"/>
              </a:defRPr>
            </a:lvl3pPr>
            <a:lvl4pPr marL="1828800" marR="0" lvl="3" indent="-317500" algn="l" rtl="0">
              <a:lnSpc>
                <a:spcPct val="100000"/>
              </a:lnSpc>
              <a:spcBef>
                <a:spcPts val="0"/>
              </a:spcBef>
              <a:spcAft>
                <a:spcPts val="0"/>
              </a:spcAft>
              <a:buClr>
                <a:srgbClr val="000000"/>
              </a:buClr>
              <a:buSzPts val="1400"/>
              <a:buFont typeface="Arial"/>
              <a:buChar char="●"/>
              <a:defRPr sz="1100" b="0" i="0" u="none" strike="noStrike" cap="none">
                <a:solidFill>
                  <a:srgbClr val="000000"/>
                </a:solidFill>
                <a:latin typeface="Arial"/>
                <a:ea typeface="Arial"/>
                <a:cs typeface="Arial"/>
                <a:sym typeface="Arial"/>
              </a:defRPr>
            </a:lvl4pPr>
            <a:lvl5pPr marL="2286000" marR="0" lvl="4" indent="-317500" algn="l" rtl="0">
              <a:lnSpc>
                <a:spcPct val="100000"/>
              </a:lnSpc>
              <a:spcBef>
                <a:spcPts val="0"/>
              </a:spcBef>
              <a:spcAft>
                <a:spcPts val="0"/>
              </a:spcAft>
              <a:buClr>
                <a:srgbClr val="000000"/>
              </a:buClr>
              <a:buSzPts val="1400"/>
              <a:buFont typeface="Arial"/>
              <a:buChar char="○"/>
              <a:defRPr sz="1100" b="0" i="0" u="none" strike="noStrike" cap="none">
                <a:solidFill>
                  <a:srgbClr val="000000"/>
                </a:solidFill>
                <a:latin typeface="Arial"/>
                <a:ea typeface="Arial"/>
                <a:cs typeface="Arial"/>
                <a:sym typeface="Arial"/>
              </a:defRPr>
            </a:lvl5pPr>
            <a:lvl6pPr marL="2743200" marR="0" lvl="5" indent="-317500" algn="l" rtl="0">
              <a:lnSpc>
                <a:spcPct val="100000"/>
              </a:lnSpc>
              <a:spcBef>
                <a:spcPts val="0"/>
              </a:spcBef>
              <a:spcAft>
                <a:spcPts val="0"/>
              </a:spcAft>
              <a:buClr>
                <a:srgbClr val="000000"/>
              </a:buClr>
              <a:buSzPts val="1400"/>
              <a:buFont typeface="Arial"/>
              <a:buChar char="■"/>
              <a:defRPr sz="1100" b="0" i="0" u="none" strike="noStrike" cap="none">
                <a:solidFill>
                  <a:srgbClr val="000000"/>
                </a:solidFill>
                <a:latin typeface="Arial"/>
                <a:ea typeface="Arial"/>
                <a:cs typeface="Arial"/>
                <a:sym typeface="Arial"/>
              </a:defRPr>
            </a:lvl6pPr>
            <a:lvl7pPr marL="3200400" marR="0" lvl="6" indent="-317500" algn="l" rtl="0">
              <a:lnSpc>
                <a:spcPct val="100000"/>
              </a:lnSpc>
              <a:spcBef>
                <a:spcPts val="0"/>
              </a:spcBef>
              <a:spcAft>
                <a:spcPts val="0"/>
              </a:spcAft>
              <a:buClr>
                <a:srgbClr val="000000"/>
              </a:buClr>
              <a:buSzPts val="1400"/>
              <a:buFont typeface="Arial"/>
              <a:buChar char="●"/>
              <a:defRPr sz="1100" b="0" i="0" u="none" strike="noStrike" cap="none">
                <a:solidFill>
                  <a:srgbClr val="000000"/>
                </a:solidFill>
                <a:latin typeface="Arial"/>
                <a:ea typeface="Arial"/>
                <a:cs typeface="Arial"/>
                <a:sym typeface="Arial"/>
              </a:defRPr>
            </a:lvl7pPr>
            <a:lvl8pPr marL="3657600" marR="0" lvl="7" indent="-317500" algn="l" rtl="0">
              <a:lnSpc>
                <a:spcPct val="100000"/>
              </a:lnSpc>
              <a:spcBef>
                <a:spcPts val="0"/>
              </a:spcBef>
              <a:spcAft>
                <a:spcPts val="0"/>
              </a:spcAft>
              <a:buClr>
                <a:srgbClr val="000000"/>
              </a:buClr>
              <a:buSzPts val="1400"/>
              <a:buFont typeface="Arial"/>
              <a:buChar char="○"/>
              <a:defRPr sz="1100" b="0" i="0" u="none" strike="noStrike" cap="none">
                <a:solidFill>
                  <a:srgbClr val="000000"/>
                </a:solidFill>
                <a:latin typeface="Arial"/>
                <a:ea typeface="Arial"/>
                <a:cs typeface="Arial"/>
                <a:sym typeface="Arial"/>
              </a:defRPr>
            </a:lvl8pPr>
            <a:lvl9pPr marL="4114800" marR="0" lvl="8" indent="-317500" algn="l" rtl="0">
              <a:lnSpc>
                <a:spcPct val="100000"/>
              </a:lnSpc>
              <a:spcBef>
                <a:spcPts val="0"/>
              </a:spcBef>
              <a:spcAft>
                <a:spcPts val="0"/>
              </a:spcAft>
              <a:buClr>
                <a:srgbClr val="000000"/>
              </a:buClr>
              <a:buSzPts val="14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g2b00299dc18_0_4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g2b00299dc18_0_4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08" name="Google Shape;108;p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p:cNvGrpSpPr/>
        <p:nvPr/>
      </p:nvGrpSpPr>
      <p:grpSpPr>
        <a:xfrm>
          <a:off x="0" y="0"/>
          <a:ext cx="0" cy="0"/>
          <a:chOff x="0" y="0"/>
          <a:chExt cx="0" cy="0"/>
        </a:xfrm>
      </p:grpSpPr>
      <p:sp>
        <p:nvSpPr>
          <p:cNvPr id="116" name="Google Shape;116;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17" name="Google Shape;117;p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a:extLst>
            <a:ext uri="{FF2B5EF4-FFF2-40B4-BE49-F238E27FC236}">
              <a16:creationId xmlns:a16="http://schemas.microsoft.com/office/drawing/2014/main" id="{212AC897-64A4-C978-7EBB-F7A3E2E47235}"/>
            </a:ext>
          </a:extLst>
        </p:cNvPr>
        <p:cNvGrpSpPr/>
        <p:nvPr/>
      </p:nvGrpSpPr>
      <p:grpSpPr>
        <a:xfrm>
          <a:off x="0" y="0"/>
          <a:ext cx="0" cy="0"/>
          <a:chOff x="0" y="0"/>
          <a:chExt cx="0" cy="0"/>
        </a:xfrm>
      </p:grpSpPr>
      <p:sp>
        <p:nvSpPr>
          <p:cNvPr id="116" name="Google Shape;116;p8:notes">
            <a:extLst>
              <a:ext uri="{FF2B5EF4-FFF2-40B4-BE49-F238E27FC236}">
                <a16:creationId xmlns:a16="http://schemas.microsoft.com/office/drawing/2014/main" id="{A8548EF7-CF02-0C9D-D69E-6CBACD458B88}"/>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17" name="Google Shape;117;p8:notes">
            <a:extLst>
              <a:ext uri="{FF2B5EF4-FFF2-40B4-BE49-F238E27FC236}">
                <a16:creationId xmlns:a16="http://schemas.microsoft.com/office/drawing/2014/main" id="{3FB0243D-279C-10B5-8724-EEC6CDB7A4AA}"/>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extLst>
      <p:ext uri="{BB962C8B-B14F-4D97-AF65-F5344CB8AC3E}">
        <p14:creationId xmlns:p14="http://schemas.microsoft.com/office/powerpoint/2010/main" val="39692366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a:extLst>
            <a:ext uri="{FF2B5EF4-FFF2-40B4-BE49-F238E27FC236}">
              <a16:creationId xmlns:a16="http://schemas.microsoft.com/office/drawing/2014/main" id="{EA4D962D-F4D4-2265-BD72-B11602AEE757}"/>
            </a:ext>
          </a:extLst>
        </p:cNvPr>
        <p:cNvGrpSpPr/>
        <p:nvPr/>
      </p:nvGrpSpPr>
      <p:grpSpPr>
        <a:xfrm>
          <a:off x="0" y="0"/>
          <a:ext cx="0" cy="0"/>
          <a:chOff x="0" y="0"/>
          <a:chExt cx="0" cy="0"/>
        </a:xfrm>
      </p:grpSpPr>
      <p:sp>
        <p:nvSpPr>
          <p:cNvPr id="116" name="Google Shape;116;p8:notes">
            <a:extLst>
              <a:ext uri="{FF2B5EF4-FFF2-40B4-BE49-F238E27FC236}">
                <a16:creationId xmlns:a16="http://schemas.microsoft.com/office/drawing/2014/main" id="{68F0E178-7B5A-DB16-1253-D6053F9AA1F4}"/>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17" name="Google Shape;117;p8:notes">
            <a:extLst>
              <a:ext uri="{FF2B5EF4-FFF2-40B4-BE49-F238E27FC236}">
                <a16:creationId xmlns:a16="http://schemas.microsoft.com/office/drawing/2014/main" id="{98122BD8-C1A1-9B80-5882-687B8D847971}"/>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extLst>
      <p:ext uri="{BB962C8B-B14F-4D97-AF65-F5344CB8AC3E}">
        <p14:creationId xmlns:p14="http://schemas.microsoft.com/office/powerpoint/2010/main" val="394616669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a:extLst>
            <a:ext uri="{FF2B5EF4-FFF2-40B4-BE49-F238E27FC236}">
              <a16:creationId xmlns:a16="http://schemas.microsoft.com/office/drawing/2014/main" id="{FECBBDE7-5722-D2BC-3D26-692CE5E1E507}"/>
            </a:ext>
          </a:extLst>
        </p:cNvPr>
        <p:cNvGrpSpPr/>
        <p:nvPr/>
      </p:nvGrpSpPr>
      <p:grpSpPr>
        <a:xfrm>
          <a:off x="0" y="0"/>
          <a:ext cx="0" cy="0"/>
          <a:chOff x="0" y="0"/>
          <a:chExt cx="0" cy="0"/>
        </a:xfrm>
      </p:grpSpPr>
      <p:sp>
        <p:nvSpPr>
          <p:cNvPr id="116" name="Google Shape;116;p8:notes">
            <a:extLst>
              <a:ext uri="{FF2B5EF4-FFF2-40B4-BE49-F238E27FC236}">
                <a16:creationId xmlns:a16="http://schemas.microsoft.com/office/drawing/2014/main" id="{EBB8AB62-9F1E-BA86-D781-272ECCA15EA3}"/>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17" name="Google Shape;117;p8:notes">
            <a:extLst>
              <a:ext uri="{FF2B5EF4-FFF2-40B4-BE49-F238E27FC236}">
                <a16:creationId xmlns:a16="http://schemas.microsoft.com/office/drawing/2014/main" id="{CB038627-EC4C-1B2B-AD7D-E5A2A2B53393}"/>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extLst>
      <p:ext uri="{BB962C8B-B14F-4D97-AF65-F5344CB8AC3E}">
        <p14:creationId xmlns:p14="http://schemas.microsoft.com/office/powerpoint/2010/main" val="209376098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a:extLst>
            <a:ext uri="{FF2B5EF4-FFF2-40B4-BE49-F238E27FC236}">
              <a16:creationId xmlns:a16="http://schemas.microsoft.com/office/drawing/2014/main" id="{38DB65E0-FC73-EA4E-B95E-04A2F788C658}"/>
            </a:ext>
          </a:extLst>
        </p:cNvPr>
        <p:cNvGrpSpPr/>
        <p:nvPr/>
      </p:nvGrpSpPr>
      <p:grpSpPr>
        <a:xfrm>
          <a:off x="0" y="0"/>
          <a:ext cx="0" cy="0"/>
          <a:chOff x="0" y="0"/>
          <a:chExt cx="0" cy="0"/>
        </a:xfrm>
      </p:grpSpPr>
      <p:sp>
        <p:nvSpPr>
          <p:cNvPr id="116" name="Google Shape;116;p8:notes">
            <a:extLst>
              <a:ext uri="{FF2B5EF4-FFF2-40B4-BE49-F238E27FC236}">
                <a16:creationId xmlns:a16="http://schemas.microsoft.com/office/drawing/2014/main" id="{E9FB291B-6AD9-09DC-0EBA-62082FFD774E}"/>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17" name="Google Shape;117;p8:notes">
            <a:extLst>
              <a:ext uri="{FF2B5EF4-FFF2-40B4-BE49-F238E27FC236}">
                <a16:creationId xmlns:a16="http://schemas.microsoft.com/office/drawing/2014/main" id="{F03B128E-396C-B471-36B0-98985C2C3554}"/>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extLst>
      <p:ext uri="{BB962C8B-B14F-4D97-AF65-F5344CB8AC3E}">
        <p14:creationId xmlns:p14="http://schemas.microsoft.com/office/powerpoint/2010/main" val="390286686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a:extLst>
            <a:ext uri="{FF2B5EF4-FFF2-40B4-BE49-F238E27FC236}">
              <a16:creationId xmlns:a16="http://schemas.microsoft.com/office/drawing/2014/main" id="{5274DFD9-8724-AB43-E3B0-579B15DFEBB7}"/>
            </a:ext>
          </a:extLst>
        </p:cNvPr>
        <p:cNvGrpSpPr/>
        <p:nvPr/>
      </p:nvGrpSpPr>
      <p:grpSpPr>
        <a:xfrm>
          <a:off x="0" y="0"/>
          <a:ext cx="0" cy="0"/>
          <a:chOff x="0" y="0"/>
          <a:chExt cx="0" cy="0"/>
        </a:xfrm>
      </p:grpSpPr>
      <p:sp>
        <p:nvSpPr>
          <p:cNvPr id="116" name="Google Shape;116;p8:notes">
            <a:extLst>
              <a:ext uri="{FF2B5EF4-FFF2-40B4-BE49-F238E27FC236}">
                <a16:creationId xmlns:a16="http://schemas.microsoft.com/office/drawing/2014/main" id="{A22D4BEB-08BC-19F3-18E8-5474463BA455}"/>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17" name="Google Shape;117;p8:notes">
            <a:extLst>
              <a:ext uri="{FF2B5EF4-FFF2-40B4-BE49-F238E27FC236}">
                <a16:creationId xmlns:a16="http://schemas.microsoft.com/office/drawing/2014/main" id="{C8AC466C-A2C6-7AAA-E7D8-EFB0828A5BB3}"/>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extLst>
      <p:ext uri="{BB962C8B-B14F-4D97-AF65-F5344CB8AC3E}">
        <p14:creationId xmlns:p14="http://schemas.microsoft.com/office/powerpoint/2010/main" val="205675881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a:extLst>
            <a:ext uri="{FF2B5EF4-FFF2-40B4-BE49-F238E27FC236}">
              <a16:creationId xmlns:a16="http://schemas.microsoft.com/office/drawing/2014/main" id="{7774D075-4451-AAFC-AF4E-CE30786E2028}"/>
            </a:ext>
          </a:extLst>
        </p:cNvPr>
        <p:cNvGrpSpPr/>
        <p:nvPr/>
      </p:nvGrpSpPr>
      <p:grpSpPr>
        <a:xfrm>
          <a:off x="0" y="0"/>
          <a:ext cx="0" cy="0"/>
          <a:chOff x="0" y="0"/>
          <a:chExt cx="0" cy="0"/>
        </a:xfrm>
      </p:grpSpPr>
      <p:sp>
        <p:nvSpPr>
          <p:cNvPr id="116" name="Google Shape;116;p8:notes">
            <a:extLst>
              <a:ext uri="{FF2B5EF4-FFF2-40B4-BE49-F238E27FC236}">
                <a16:creationId xmlns:a16="http://schemas.microsoft.com/office/drawing/2014/main" id="{707574FA-4B09-6C54-915A-68124DE02A18}"/>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17" name="Google Shape;117;p8:notes">
            <a:extLst>
              <a:ext uri="{FF2B5EF4-FFF2-40B4-BE49-F238E27FC236}">
                <a16:creationId xmlns:a16="http://schemas.microsoft.com/office/drawing/2014/main" id="{A33EBF5F-18CA-DC8D-E5A8-369CC37E9129}"/>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extLst>
      <p:ext uri="{BB962C8B-B14F-4D97-AF65-F5344CB8AC3E}">
        <p14:creationId xmlns:p14="http://schemas.microsoft.com/office/powerpoint/2010/main" val="184245341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a:extLst>
            <a:ext uri="{FF2B5EF4-FFF2-40B4-BE49-F238E27FC236}">
              <a16:creationId xmlns:a16="http://schemas.microsoft.com/office/drawing/2014/main" id="{00E310FF-C815-9288-3D54-AFE5D5C4B668}"/>
            </a:ext>
          </a:extLst>
        </p:cNvPr>
        <p:cNvGrpSpPr/>
        <p:nvPr/>
      </p:nvGrpSpPr>
      <p:grpSpPr>
        <a:xfrm>
          <a:off x="0" y="0"/>
          <a:ext cx="0" cy="0"/>
          <a:chOff x="0" y="0"/>
          <a:chExt cx="0" cy="0"/>
        </a:xfrm>
      </p:grpSpPr>
      <p:sp>
        <p:nvSpPr>
          <p:cNvPr id="116" name="Google Shape;116;p8:notes">
            <a:extLst>
              <a:ext uri="{FF2B5EF4-FFF2-40B4-BE49-F238E27FC236}">
                <a16:creationId xmlns:a16="http://schemas.microsoft.com/office/drawing/2014/main" id="{4549A78E-C95D-2506-4A18-55ECFAB638AA}"/>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17" name="Google Shape;117;p8:notes">
            <a:extLst>
              <a:ext uri="{FF2B5EF4-FFF2-40B4-BE49-F238E27FC236}">
                <a16:creationId xmlns:a16="http://schemas.microsoft.com/office/drawing/2014/main" id="{9F44D8C7-53A8-CDB6-3A1D-ABC0C661A77C}"/>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extLst>
      <p:ext uri="{BB962C8B-B14F-4D97-AF65-F5344CB8AC3E}">
        <p14:creationId xmlns:p14="http://schemas.microsoft.com/office/powerpoint/2010/main" val="404057997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a:extLst>
            <a:ext uri="{FF2B5EF4-FFF2-40B4-BE49-F238E27FC236}">
              <a16:creationId xmlns:a16="http://schemas.microsoft.com/office/drawing/2014/main" id="{D3C0D754-033F-6C69-5DF1-38FF289E4866}"/>
            </a:ext>
          </a:extLst>
        </p:cNvPr>
        <p:cNvGrpSpPr/>
        <p:nvPr/>
      </p:nvGrpSpPr>
      <p:grpSpPr>
        <a:xfrm>
          <a:off x="0" y="0"/>
          <a:ext cx="0" cy="0"/>
          <a:chOff x="0" y="0"/>
          <a:chExt cx="0" cy="0"/>
        </a:xfrm>
      </p:grpSpPr>
      <p:sp>
        <p:nvSpPr>
          <p:cNvPr id="116" name="Google Shape;116;p8:notes">
            <a:extLst>
              <a:ext uri="{FF2B5EF4-FFF2-40B4-BE49-F238E27FC236}">
                <a16:creationId xmlns:a16="http://schemas.microsoft.com/office/drawing/2014/main" id="{E5391BCE-933D-D85E-32B8-CFFD68C5E707}"/>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17" name="Google Shape;117;p8:notes">
            <a:extLst>
              <a:ext uri="{FF2B5EF4-FFF2-40B4-BE49-F238E27FC236}">
                <a16:creationId xmlns:a16="http://schemas.microsoft.com/office/drawing/2014/main" id="{E4E2F724-5F9A-FB9A-0945-620D645D40B4}"/>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extLst>
      <p:ext uri="{BB962C8B-B14F-4D97-AF65-F5344CB8AC3E}">
        <p14:creationId xmlns:p14="http://schemas.microsoft.com/office/powerpoint/2010/main" val="276078494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a:extLst>
            <a:ext uri="{FF2B5EF4-FFF2-40B4-BE49-F238E27FC236}">
              <a16:creationId xmlns:a16="http://schemas.microsoft.com/office/drawing/2014/main" id="{1113DB0B-1B79-6584-937C-3FD200AD708A}"/>
            </a:ext>
          </a:extLst>
        </p:cNvPr>
        <p:cNvGrpSpPr/>
        <p:nvPr/>
      </p:nvGrpSpPr>
      <p:grpSpPr>
        <a:xfrm>
          <a:off x="0" y="0"/>
          <a:ext cx="0" cy="0"/>
          <a:chOff x="0" y="0"/>
          <a:chExt cx="0" cy="0"/>
        </a:xfrm>
      </p:grpSpPr>
      <p:sp>
        <p:nvSpPr>
          <p:cNvPr id="116" name="Google Shape;116;p8:notes">
            <a:extLst>
              <a:ext uri="{FF2B5EF4-FFF2-40B4-BE49-F238E27FC236}">
                <a16:creationId xmlns:a16="http://schemas.microsoft.com/office/drawing/2014/main" id="{A082B5F9-1D41-4FC6-1E1B-C80972234739}"/>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17" name="Google Shape;117;p8:notes">
            <a:extLst>
              <a:ext uri="{FF2B5EF4-FFF2-40B4-BE49-F238E27FC236}">
                <a16:creationId xmlns:a16="http://schemas.microsoft.com/office/drawing/2014/main" id="{4FA3F4E7-2473-3250-9768-9C52B52D53EB}"/>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extLst>
      <p:ext uri="{BB962C8B-B14F-4D97-AF65-F5344CB8AC3E}">
        <p14:creationId xmlns:p14="http://schemas.microsoft.com/office/powerpoint/2010/main" val="55200480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4"/>
        <p:cNvGrpSpPr/>
        <p:nvPr/>
      </p:nvGrpSpPr>
      <p:grpSpPr>
        <a:xfrm>
          <a:off x="0" y="0"/>
          <a:ext cx="0" cy="0"/>
          <a:chOff x="0" y="0"/>
          <a:chExt cx="0" cy="0"/>
        </a:xfrm>
      </p:grpSpPr>
      <p:sp>
        <p:nvSpPr>
          <p:cNvPr id="225" name="Google Shape;225;p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26" name="Google Shape;226;p1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4">
          <a:extLst>
            <a:ext uri="{FF2B5EF4-FFF2-40B4-BE49-F238E27FC236}">
              <a16:creationId xmlns:a16="http://schemas.microsoft.com/office/drawing/2014/main" id="{2DFD3893-FAB3-A3E7-EC21-AC92E8F67ECA}"/>
            </a:ext>
          </a:extLst>
        </p:cNvPr>
        <p:cNvGrpSpPr/>
        <p:nvPr/>
      </p:nvGrpSpPr>
      <p:grpSpPr>
        <a:xfrm>
          <a:off x="0" y="0"/>
          <a:ext cx="0" cy="0"/>
          <a:chOff x="0" y="0"/>
          <a:chExt cx="0" cy="0"/>
        </a:xfrm>
      </p:grpSpPr>
      <p:sp>
        <p:nvSpPr>
          <p:cNvPr id="225" name="Google Shape;225;p15:notes">
            <a:extLst>
              <a:ext uri="{FF2B5EF4-FFF2-40B4-BE49-F238E27FC236}">
                <a16:creationId xmlns:a16="http://schemas.microsoft.com/office/drawing/2014/main" id="{CE6D709C-AA1E-3047-2F5B-7508AAED9ECD}"/>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26" name="Google Shape;226;p15:notes">
            <a:extLst>
              <a:ext uri="{FF2B5EF4-FFF2-40B4-BE49-F238E27FC236}">
                <a16:creationId xmlns:a16="http://schemas.microsoft.com/office/drawing/2014/main" id="{F9D10740-8568-D748-2D21-CBE035A59BD5}"/>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extLst>
      <p:ext uri="{BB962C8B-B14F-4D97-AF65-F5344CB8AC3E}">
        <p14:creationId xmlns:p14="http://schemas.microsoft.com/office/powerpoint/2010/main" val="16622491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17"/>
          <p:cNvSpPr txBox="1">
            <a:spLocks noGrp="1"/>
          </p:cNvSpPr>
          <p:nvPr>
            <p:ph type="ctrTitle"/>
          </p:nvPr>
        </p:nvSpPr>
        <p:spPr>
          <a:xfrm>
            <a:off x="311708" y="744575"/>
            <a:ext cx="8520600" cy="20526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a:endParaRPr/>
          </a:p>
        </p:txBody>
      </p:sp>
      <p:sp>
        <p:nvSpPr>
          <p:cNvPr id="11" name="Google Shape;11;p17"/>
          <p:cNvSpPr txBox="1">
            <a:spLocks noGrp="1"/>
          </p:cNvSpPr>
          <p:nvPr>
            <p:ph type="subTitle" idx="1"/>
          </p:nvPr>
        </p:nvSpPr>
        <p:spPr>
          <a:xfrm>
            <a:off x="311700" y="2834125"/>
            <a:ext cx="8520600" cy="792600"/>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17"/>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nl"/>
              <a:t>‹nr.›</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18"/>
          <p:cNvSpPr txBox="1">
            <a:spLocks noGrp="1"/>
          </p:cNvSpPr>
          <p:nvPr>
            <p:ph type="title"/>
          </p:nvPr>
        </p:nvSpPr>
        <p:spPr>
          <a:xfrm>
            <a:off x="311700" y="2150850"/>
            <a:ext cx="8520600" cy="841800"/>
          </a:xfrm>
          <a:prstGeom prst="rect">
            <a:avLst/>
          </a:prstGeom>
          <a:noFill/>
          <a:ln>
            <a:noFill/>
          </a:ln>
        </p:spPr>
        <p:txBody>
          <a:bodyPr spcFirstLastPara="1" wrap="square" lIns="91425" tIns="91425" rIns="91425" bIns="91425" anchor="ctr" anchorCtr="0">
            <a:norm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a:endParaRPr/>
          </a:p>
        </p:txBody>
      </p:sp>
      <p:sp>
        <p:nvSpPr>
          <p:cNvPr id="15" name="Google Shape;15;p18"/>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nl"/>
              <a:t>‹nr.›</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19"/>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18" name="Google Shape;18;p19"/>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0"/>
              </a:spcBef>
              <a:spcAft>
                <a:spcPts val="0"/>
              </a:spcAft>
              <a:buSzPts val="1400"/>
              <a:buChar char="○"/>
              <a:defRPr/>
            </a:lvl2pPr>
            <a:lvl3pPr marL="1371600" lvl="2" indent="-317500" algn="l">
              <a:lnSpc>
                <a:spcPct val="115000"/>
              </a:lnSpc>
              <a:spcBef>
                <a:spcPts val="0"/>
              </a:spcBef>
              <a:spcAft>
                <a:spcPts val="0"/>
              </a:spcAft>
              <a:buSzPts val="1400"/>
              <a:buChar char="■"/>
              <a:defRPr/>
            </a:lvl3pPr>
            <a:lvl4pPr marL="1828800" lvl="3" indent="-317500" algn="l">
              <a:lnSpc>
                <a:spcPct val="115000"/>
              </a:lnSpc>
              <a:spcBef>
                <a:spcPts val="0"/>
              </a:spcBef>
              <a:spcAft>
                <a:spcPts val="0"/>
              </a:spcAft>
              <a:buSzPts val="1400"/>
              <a:buChar char="●"/>
              <a:defRPr/>
            </a:lvl4pPr>
            <a:lvl5pPr marL="2286000" lvl="4" indent="-317500" algn="l">
              <a:lnSpc>
                <a:spcPct val="115000"/>
              </a:lnSpc>
              <a:spcBef>
                <a:spcPts val="0"/>
              </a:spcBef>
              <a:spcAft>
                <a:spcPts val="0"/>
              </a:spcAft>
              <a:buSzPts val="1400"/>
              <a:buChar char="○"/>
              <a:defRPr/>
            </a:lvl5pPr>
            <a:lvl6pPr marL="2743200" lvl="5" indent="-317500" algn="l">
              <a:lnSpc>
                <a:spcPct val="115000"/>
              </a:lnSpc>
              <a:spcBef>
                <a:spcPts val="0"/>
              </a:spcBef>
              <a:spcAft>
                <a:spcPts val="0"/>
              </a:spcAft>
              <a:buSzPts val="1400"/>
              <a:buChar char="■"/>
              <a:defRPr/>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
        <p:nvSpPr>
          <p:cNvPr id="19" name="Google Shape;19;p19"/>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nl"/>
              <a:t>‹nr.›</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20"/>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22" name="Google Shape;22;p20"/>
          <p:cNvSpPr txBox="1">
            <a:spLocks noGrp="1"/>
          </p:cNvSpPr>
          <p:nvPr>
            <p:ph type="body" idx="1"/>
          </p:nvPr>
        </p:nvSpPr>
        <p:spPr>
          <a:xfrm>
            <a:off x="311700" y="1152475"/>
            <a:ext cx="3999900" cy="3416400"/>
          </a:xfrm>
          <a:prstGeom prst="rect">
            <a:avLst/>
          </a:prstGeom>
          <a:noFill/>
          <a:ln>
            <a:noFill/>
          </a:ln>
        </p:spPr>
        <p:txBody>
          <a:bodyPr spcFirstLastPara="1" wrap="square" lIns="91425" tIns="91425" rIns="91425" bIns="91425" anchor="t" anchorCtr="0">
            <a:norm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23" name="Google Shape;23;p20"/>
          <p:cNvSpPr txBox="1">
            <a:spLocks noGrp="1"/>
          </p:cNvSpPr>
          <p:nvPr>
            <p:ph type="body" idx="2"/>
          </p:nvPr>
        </p:nvSpPr>
        <p:spPr>
          <a:xfrm>
            <a:off x="4832400" y="1152475"/>
            <a:ext cx="3999900" cy="3416400"/>
          </a:xfrm>
          <a:prstGeom prst="rect">
            <a:avLst/>
          </a:prstGeom>
          <a:noFill/>
          <a:ln>
            <a:noFill/>
          </a:ln>
        </p:spPr>
        <p:txBody>
          <a:bodyPr spcFirstLastPara="1" wrap="square" lIns="91425" tIns="91425" rIns="91425" bIns="91425" anchor="t" anchorCtr="0">
            <a:norm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24" name="Google Shape;24;p20"/>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nl"/>
              <a:t>‹nr.›</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2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27" name="Google Shape;27;p2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nl"/>
              <a:t>‹nr.›</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22"/>
          <p:cNvSpPr txBox="1">
            <a:spLocks noGrp="1"/>
          </p:cNvSpPr>
          <p:nvPr>
            <p:ph type="title"/>
          </p:nvPr>
        </p:nvSpPr>
        <p:spPr>
          <a:xfrm>
            <a:off x="311700" y="555600"/>
            <a:ext cx="2808000" cy="755700"/>
          </a:xfrm>
          <a:prstGeom prst="rect">
            <a:avLst/>
          </a:prstGeom>
          <a:noFill/>
          <a:ln>
            <a:noFill/>
          </a:ln>
        </p:spPr>
        <p:txBody>
          <a:bodyPr spcFirstLastPara="1" wrap="square" lIns="91425" tIns="91425" rIns="91425" bIns="91425" anchor="b" anchorCtr="0">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a:endParaRPr/>
          </a:p>
        </p:txBody>
      </p:sp>
      <p:sp>
        <p:nvSpPr>
          <p:cNvPr id="30" name="Google Shape;30;p22"/>
          <p:cNvSpPr txBox="1">
            <a:spLocks noGrp="1"/>
          </p:cNvSpPr>
          <p:nvPr>
            <p:ph type="body" idx="1"/>
          </p:nvPr>
        </p:nvSpPr>
        <p:spPr>
          <a:xfrm>
            <a:off x="311700" y="1389600"/>
            <a:ext cx="2808000" cy="3179400"/>
          </a:xfrm>
          <a:prstGeom prst="rect">
            <a:avLst/>
          </a:prstGeom>
          <a:noFill/>
          <a:ln>
            <a:noFill/>
          </a:ln>
        </p:spPr>
        <p:txBody>
          <a:bodyPr spcFirstLastPara="1" wrap="square" lIns="91425" tIns="91425" rIns="91425" bIns="91425" anchor="t" anchorCtr="0">
            <a:normAutofit/>
          </a:bodyPr>
          <a:lstStyle>
            <a:lvl1pPr marL="457200" lvl="0" indent="-304800" algn="l">
              <a:lnSpc>
                <a:spcPct val="115000"/>
              </a:lnSpc>
              <a:spcBef>
                <a:spcPts val="0"/>
              </a:spcBef>
              <a:spcAft>
                <a:spcPts val="0"/>
              </a:spcAft>
              <a:buSzPts val="1200"/>
              <a:buChar char="●"/>
              <a:defRPr sz="12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31" name="Google Shape;31;p22"/>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nl"/>
              <a:t>‹nr.›</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23"/>
          <p:cNvSpPr txBox="1">
            <a:spLocks noGrp="1"/>
          </p:cNvSpPr>
          <p:nvPr>
            <p:ph type="title"/>
          </p:nvPr>
        </p:nvSpPr>
        <p:spPr>
          <a:xfrm>
            <a:off x="490250" y="450150"/>
            <a:ext cx="6367800" cy="4090800"/>
          </a:xfrm>
          <a:prstGeom prst="rect">
            <a:avLst/>
          </a:prstGeom>
          <a:noFill/>
          <a:ln>
            <a:noFill/>
          </a:ln>
        </p:spPr>
        <p:txBody>
          <a:bodyPr spcFirstLastPara="1" wrap="square" lIns="91425" tIns="91425" rIns="91425" bIns="91425" anchor="ctr" anchorCtr="0">
            <a:norm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a:endParaRPr/>
          </a:p>
        </p:txBody>
      </p:sp>
      <p:sp>
        <p:nvSpPr>
          <p:cNvPr id="34" name="Google Shape;34;p23"/>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nl"/>
              <a:t>‹nr.›</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24"/>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7" name="Google Shape;37;p24"/>
          <p:cNvSpPr txBox="1">
            <a:spLocks noGrp="1"/>
          </p:cNvSpPr>
          <p:nvPr>
            <p:ph type="title"/>
          </p:nvPr>
        </p:nvSpPr>
        <p:spPr>
          <a:xfrm>
            <a:off x="265500" y="1233175"/>
            <a:ext cx="4045200" cy="14823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a:endParaRPr/>
          </a:p>
        </p:txBody>
      </p:sp>
      <p:sp>
        <p:nvSpPr>
          <p:cNvPr id="38" name="Google Shape;38;p24"/>
          <p:cNvSpPr txBox="1">
            <a:spLocks noGrp="1"/>
          </p:cNvSpPr>
          <p:nvPr>
            <p:ph type="subTitle" idx="1"/>
          </p:nvPr>
        </p:nvSpPr>
        <p:spPr>
          <a:xfrm>
            <a:off x="265500" y="2803075"/>
            <a:ext cx="4045200" cy="1235100"/>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24"/>
          <p:cNvSpPr txBox="1">
            <a:spLocks noGrp="1"/>
          </p:cNvSpPr>
          <p:nvPr>
            <p:ph type="body" idx="2"/>
          </p:nvPr>
        </p:nvSpPr>
        <p:spPr>
          <a:xfrm>
            <a:off x="4939500" y="724075"/>
            <a:ext cx="3837000" cy="3695100"/>
          </a:xfrm>
          <a:prstGeom prst="rect">
            <a:avLst/>
          </a:prstGeom>
          <a:noFill/>
          <a:ln>
            <a:noFill/>
          </a:ln>
        </p:spPr>
        <p:txBody>
          <a:bodyPr spcFirstLastPara="1" wrap="square" lIns="91425" tIns="91425" rIns="91425" bIns="91425" anchor="ctr" anchorCtr="0">
            <a:norm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0"/>
              </a:spcBef>
              <a:spcAft>
                <a:spcPts val="0"/>
              </a:spcAft>
              <a:buSzPts val="1400"/>
              <a:buChar char="○"/>
              <a:defRPr/>
            </a:lvl2pPr>
            <a:lvl3pPr marL="1371600" lvl="2" indent="-317500" algn="l">
              <a:lnSpc>
                <a:spcPct val="115000"/>
              </a:lnSpc>
              <a:spcBef>
                <a:spcPts val="0"/>
              </a:spcBef>
              <a:spcAft>
                <a:spcPts val="0"/>
              </a:spcAft>
              <a:buSzPts val="1400"/>
              <a:buChar char="■"/>
              <a:defRPr/>
            </a:lvl3pPr>
            <a:lvl4pPr marL="1828800" lvl="3" indent="-317500" algn="l">
              <a:lnSpc>
                <a:spcPct val="115000"/>
              </a:lnSpc>
              <a:spcBef>
                <a:spcPts val="0"/>
              </a:spcBef>
              <a:spcAft>
                <a:spcPts val="0"/>
              </a:spcAft>
              <a:buSzPts val="1400"/>
              <a:buChar char="●"/>
              <a:defRPr/>
            </a:lvl4pPr>
            <a:lvl5pPr marL="2286000" lvl="4" indent="-317500" algn="l">
              <a:lnSpc>
                <a:spcPct val="115000"/>
              </a:lnSpc>
              <a:spcBef>
                <a:spcPts val="0"/>
              </a:spcBef>
              <a:spcAft>
                <a:spcPts val="0"/>
              </a:spcAft>
              <a:buSzPts val="1400"/>
              <a:buChar char="○"/>
              <a:defRPr/>
            </a:lvl5pPr>
            <a:lvl6pPr marL="2743200" lvl="5" indent="-317500" algn="l">
              <a:lnSpc>
                <a:spcPct val="115000"/>
              </a:lnSpc>
              <a:spcBef>
                <a:spcPts val="0"/>
              </a:spcBef>
              <a:spcAft>
                <a:spcPts val="0"/>
              </a:spcAft>
              <a:buSzPts val="1400"/>
              <a:buChar char="■"/>
              <a:defRPr/>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
        <p:nvSpPr>
          <p:cNvPr id="40" name="Google Shape;40;p24"/>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nl"/>
              <a:t>‹nr.›</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25"/>
          <p:cNvSpPr txBox="1">
            <a:spLocks noGrp="1"/>
          </p:cNvSpPr>
          <p:nvPr>
            <p:ph type="body" idx="1"/>
          </p:nvPr>
        </p:nvSpPr>
        <p:spPr>
          <a:xfrm>
            <a:off x="311700" y="4230575"/>
            <a:ext cx="5998800" cy="605100"/>
          </a:xfrm>
          <a:prstGeom prst="rect">
            <a:avLst/>
          </a:prstGeom>
          <a:noFill/>
          <a:ln>
            <a:noFill/>
          </a:ln>
        </p:spPr>
        <p:txBody>
          <a:bodyPr spcFirstLastPara="1" wrap="square" lIns="91425" tIns="91425" rIns="91425" bIns="91425" anchor="ctr" anchorCtr="0">
            <a:normAutofit/>
          </a:bodyPr>
          <a:lstStyle>
            <a:lvl1pPr marL="457200" lvl="0" indent="-228600" algn="l">
              <a:lnSpc>
                <a:spcPct val="100000"/>
              </a:lnSpc>
              <a:spcBef>
                <a:spcPts val="0"/>
              </a:spcBef>
              <a:spcAft>
                <a:spcPts val="0"/>
              </a:spcAft>
              <a:buSzPts val="1800"/>
              <a:buNone/>
              <a:defRPr/>
            </a:lvl1pPr>
          </a:lstStyle>
          <a:p>
            <a:endParaRPr/>
          </a:p>
        </p:txBody>
      </p:sp>
      <p:sp>
        <p:nvSpPr>
          <p:cNvPr id="43" name="Google Shape;43;p25"/>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nl"/>
              <a:t>‹nr.›</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26"/>
          <p:cNvSpPr txBox="1">
            <a:spLocks noGrp="1"/>
          </p:cNvSpPr>
          <p:nvPr>
            <p:ph type="title" hasCustomPrompt="1"/>
          </p:nvPr>
        </p:nvSpPr>
        <p:spPr>
          <a:xfrm>
            <a:off x="311700" y="1106125"/>
            <a:ext cx="8520600" cy="19635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46" name="Google Shape;46;p26"/>
          <p:cNvSpPr txBox="1">
            <a:spLocks noGrp="1"/>
          </p:cNvSpPr>
          <p:nvPr>
            <p:ph type="body" idx="1"/>
          </p:nvPr>
        </p:nvSpPr>
        <p:spPr>
          <a:xfrm>
            <a:off x="311700" y="3152225"/>
            <a:ext cx="8520600" cy="1300800"/>
          </a:xfrm>
          <a:prstGeom prst="rect">
            <a:avLst/>
          </a:prstGeom>
          <a:noFill/>
          <a:ln>
            <a:noFill/>
          </a:ln>
        </p:spPr>
        <p:txBody>
          <a:bodyPr spcFirstLastPara="1" wrap="square" lIns="91425" tIns="91425" rIns="91425" bIns="91425" anchor="t" anchorCtr="0">
            <a:normAutofit/>
          </a:bodyPr>
          <a:lstStyle>
            <a:lvl1pPr marL="457200" lvl="0" indent="-342900" algn="ctr">
              <a:lnSpc>
                <a:spcPct val="115000"/>
              </a:lnSpc>
              <a:spcBef>
                <a:spcPts val="0"/>
              </a:spcBef>
              <a:spcAft>
                <a:spcPts val="0"/>
              </a:spcAft>
              <a:buSzPts val="1800"/>
              <a:buChar char="●"/>
              <a:defRPr/>
            </a:lvl1pPr>
            <a:lvl2pPr marL="914400" lvl="1" indent="-317500" algn="ctr">
              <a:lnSpc>
                <a:spcPct val="115000"/>
              </a:lnSpc>
              <a:spcBef>
                <a:spcPts val="0"/>
              </a:spcBef>
              <a:spcAft>
                <a:spcPts val="0"/>
              </a:spcAft>
              <a:buSzPts val="1400"/>
              <a:buChar char="○"/>
              <a:defRPr/>
            </a:lvl2pPr>
            <a:lvl3pPr marL="1371600" lvl="2" indent="-317500" algn="ctr">
              <a:lnSpc>
                <a:spcPct val="115000"/>
              </a:lnSpc>
              <a:spcBef>
                <a:spcPts val="0"/>
              </a:spcBef>
              <a:spcAft>
                <a:spcPts val="0"/>
              </a:spcAft>
              <a:buSzPts val="1400"/>
              <a:buChar char="■"/>
              <a:defRPr/>
            </a:lvl3pPr>
            <a:lvl4pPr marL="1828800" lvl="3" indent="-317500" algn="ctr">
              <a:lnSpc>
                <a:spcPct val="115000"/>
              </a:lnSpc>
              <a:spcBef>
                <a:spcPts val="0"/>
              </a:spcBef>
              <a:spcAft>
                <a:spcPts val="0"/>
              </a:spcAft>
              <a:buSzPts val="1400"/>
              <a:buChar char="●"/>
              <a:defRPr/>
            </a:lvl4pPr>
            <a:lvl5pPr marL="2286000" lvl="4" indent="-317500" algn="ctr">
              <a:lnSpc>
                <a:spcPct val="115000"/>
              </a:lnSpc>
              <a:spcBef>
                <a:spcPts val="0"/>
              </a:spcBef>
              <a:spcAft>
                <a:spcPts val="0"/>
              </a:spcAft>
              <a:buSzPts val="1400"/>
              <a:buChar char="○"/>
              <a:defRPr/>
            </a:lvl5pPr>
            <a:lvl6pPr marL="2743200" lvl="5" indent="-317500" algn="ctr">
              <a:lnSpc>
                <a:spcPct val="115000"/>
              </a:lnSpc>
              <a:spcBef>
                <a:spcPts val="0"/>
              </a:spcBef>
              <a:spcAft>
                <a:spcPts val="0"/>
              </a:spcAft>
              <a:buSzPts val="1400"/>
              <a:buChar char="■"/>
              <a:defRPr/>
            </a:lvl6pPr>
            <a:lvl7pPr marL="3200400" lvl="6" indent="-317500" algn="ctr">
              <a:lnSpc>
                <a:spcPct val="115000"/>
              </a:lnSpc>
              <a:spcBef>
                <a:spcPts val="0"/>
              </a:spcBef>
              <a:spcAft>
                <a:spcPts val="0"/>
              </a:spcAft>
              <a:buSzPts val="1400"/>
              <a:buChar char="●"/>
              <a:defRPr/>
            </a:lvl7pPr>
            <a:lvl8pPr marL="3657600" lvl="7" indent="-317500" algn="ctr">
              <a:lnSpc>
                <a:spcPct val="115000"/>
              </a:lnSpc>
              <a:spcBef>
                <a:spcPts val="0"/>
              </a:spcBef>
              <a:spcAft>
                <a:spcPts val="0"/>
              </a:spcAft>
              <a:buSzPts val="1400"/>
              <a:buChar char="○"/>
              <a:defRPr/>
            </a:lvl8pPr>
            <a:lvl9pPr marL="4114800" lvl="8" indent="-317500" algn="ctr">
              <a:lnSpc>
                <a:spcPct val="115000"/>
              </a:lnSpc>
              <a:spcBef>
                <a:spcPts val="0"/>
              </a:spcBef>
              <a:spcAft>
                <a:spcPts val="0"/>
              </a:spcAft>
              <a:buSzPts val="1400"/>
              <a:buChar char="■"/>
              <a:defRPr/>
            </a:lvl9pPr>
          </a:lstStyle>
          <a:p>
            <a:endParaRPr/>
          </a:p>
        </p:txBody>
      </p:sp>
      <p:sp>
        <p:nvSpPr>
          <p:cNvPr id="47" name="Google Shape;47;p26"/>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nl"/>
              <a:t>‹nr.›</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27"/>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nl"/>
              <a:t>‹nr.›</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Ruit 1">
  <p:cSld name="BLANK_1">
    <p:spTree>
      <p:nvGrpSpPr>
        <p:cNvPr id="1" name="Shape 50"/>
        <p:cNvGrpSpPr/>
        <p:nvPr/>
      </p:nvGrpSpPr>
      <p:grpSpPr>
        <a:xfrm>
          <a:off x="0" y="0"/>
          <a:ext cx="0" cy="0"/>
          <a:chOff x="0" y="0"/>
          <a:chExt cx="0" cy="0"/>
        </a:xfrm>
      </p:grpSpPr>
      <p:pic>
        <p:nvPicPr>
          <p:cNvPr id="51" name="Google Shape;51;p28"/>
          <p:cNvPicPr preferRelativeResize="0"/>
          <p:nvPr/>
        </p:nvPicPr>
        <p:blipFill rotWithShape="1">
          <a:blip r:embed="rId2">
            <a:alphaModFix/>
          </a:blip>
          <a:srcRect/>
          <a:stretch/>
        </p:blipFill>
        <p:spPr>
          <a:xfrm>
            <a:off x="4588616" y="449825"/>
            <a:ext cx="2162608" cy="2436494"/>
          </a:xfrm>
          <a:prstGeom prst="rect">
            <a:avLst/>
          </a:prstGeom>
          <a:noFill/>
          <a:ln>
            <a:noFill/>
          </a:ln>
        </p:spPr>
      </p:pic>
      <p:pic>
        <p:nvPicPr>
          <p:cNvPr id="52" name="Google Shape;52;p28"/>
          <p:cNvPicPr preferRelativeResize="0"/>
          <p:nvPr/>
        </p:nvPicPr>
        <p:blipFill rotWithShape="1">
          <a:blip r:embed="rId2">
            <a:alphaModFix/>
          </a:blip>
          <a:srcRect/>
          <a:stretch/>
        </p:blipFill>
        <p:spPr>
          <a:xfrm>
            <a:off x="3473481" y="2385932"/>
            <a:ext cx="2162608" cy="2436494"/>
          </a:xfrm>
          <a:prstGeom prst="rect">
            <a:avLst/>
          </a:prstGeom>
          <a:noFill/>
          <a:ln>
            <a:noFill/>
          </a:ln>
        </p:spPr>
      </p:pic>
      <p:pic>
        <p:nvPicPr>
          <p:cNvPr id="53" name="Google Shape;53;p28"/>
          <p:cNvPicPr preferRelativeResize="0"/>
          <p:nvPr/>
        </p:nvPicPr>
        <p:blipFill rotWithShape="1">
          <a:blip r:embed="rId2">
            <a:alphaModFix/>
          </a:blip>
          <a:srcRect/>
          <a:stretch/>
        </p:blipFill>
        <p:spPr>
          <a:xfrm>
            <a:off x="2353625" y="449825"/>
            <a:ext cx="2162608" cy="2436494"/>
          </a:xfrm>
          <a:prstGeom prst="rect">
            <a:avLst/>
          </a:prstGeom>
          <a:noFill/>
          <a:ln>
            <a:noFill/>
          </a:ln>
        </p:spPr>
      </p:pic>
      <p:sp>
        <p:nvSpPr>
          <p:cNvPr id="54" name="Google Shape;54;p28"/>
          <p:cNvSpPr txBox="1">
            <a:spLocks noGrp="1"/>
          </p:cNvSpPr>
          <p:nvPr>
            <p:ph type="title"/>
          </p:nvPr>
        </p:nvSpPr>
        <p:spPr>
          <a:xfrm>
            <a:off x="2388600" y="792000"/>
            <a:ext cx="2076000" cy="1793400"/>
          </a:xfrm>
          <a:prstGeom prst="rect">
            <a:avLst/>
          </a:prstGeom>
          <a:noFill/>
          <a:ln>
            <a:noFill/>
          </a:ln>
        </p:spPr>
        <p:txBody>
          <a:bodyPr spcFirstLastPara="1" wrap="square" lIns="91425" tIns="91425" rIns="91425" bIns="91425" anchor="ctr" anchorCtr="0">
            <a:normAutofit/>
          </a:bodyPr>
          <a:lstStyle>
            <a:lvl1pPr lvl="0" algn="ctr">
              <a:lnSpc>
                <a:spcPct val="100000"/>
              </a:lnSpc>
              <a:spcBef>
                <a:spcPts val="0"/>
              </a:spcBef>
              <a:spcAft>
                <a:spcPts val="0"/>
              </a:spcAft>
              <a:buClr>
                <a:schemeClr val="lt1"/>
              </a:buClr>
              <a:buSzPts val="2100"/>
              <a:buNone/>
              <a:defRPr sz="2100">
                <a:solidFill>
                  <a:schemeClr val="lt1"/>
                </a:solidFill>
              </a:defRPr>
            </a:lvl1pPr>
            <a:lvl2pPr lvl="1" algn="ctr">
              <a:lnSpc>
                <a:spcPct val="100000"/>
              </a:lnSpc>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2pPr>
            <a:lvl3pPr lvl="2" algn="ctr">
              <a:lnSpc>
                <a:spcPct val="100000"/>
              </a:lnSpc>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3pPr>
            <a:lvl4pPr lvl="3" algn="ctr">
              <a:lnSpc>
                <a:spcPct val="100000"/>
              </a:lnSpc>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4pPr>
            <a:lvl5pPr lvl="4" algn="ctr">
              <a:lnSpc>
                <a:spcPct val="100000"/>
              </a:lnSpc>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5pPr>
            <a:lvl6pPr lvl="5" algn="ctr">
              <a:lnSpc>
                <a:spcPct val="100000"/>
              </a:lnSpc>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6pPr>
            <a:lvl7pPr lvl="6" algn="ctr">
              <a:lnSpc>
                <a:spcPct val="100000"/>
              </a:lnSpc>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7pPr>
            <a:lvl8pPr lvl="7" algn="ctr">
              <a:lnSpc>
                <a:spcPct val="100000"/>
              </a:lnSpc>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8pPr>
            <a:lvl9pPr lvl="8" algn="ctr">
              <a:lnSpc>
                <a:spcPct val="100000"/>
              </a:lnSpc>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9pPr>
          </a:lstStyle>
          <a:p>
            <a:endParaRPr/>
          </a:p>
        </p:txBody>
      </p:sp>
      <p:sp>
        <p:nvSpPr>
          <p:cNvPr id="55" name="Google Shape;55;p28"/>
          <p:cNvSpPr txBox="1">
            <a:spLocks noGrp="1"/>
          </p:cNvSpPr>
          <p:nvPr>
            <p:ph type="sldNum" idx="12"/>
          </p:nvPr>
        </p:nvSpPr>
        <p:spPr>
          <a:xfrm>
            <a:off x="8523541" y="4695623"/>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rgbClr val="000000"/>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rgbClr val="000000"/>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rgbClr val="000000"/>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rgbClr val="000000"/>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rgbClr val="000000"/>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rgbClr val="000000"/>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rgbClr val="000000"/>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rgbClr val="000000"/>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rgbClr val="000000"/>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nl"/>
              <a:t>‹nr.›</a:t>
            </a:fld>
            <a:endParaRPr/>
          </a:p>
        </p:txBody>
      </p:sp>
      <p:sp>
        <p:nvSpPr>
          <p:cNvPr id="56" name="Google Shape;56;p28"/>
          <p:cNvSpPr txBox="1">
            <a:spLocks noGrp="1"/>
          </p:cNvSpPr>
          <p:nvPr>
            <p:ph type="title" idx="2"/>
          </p:nvPr>
        </p:nvSpPr>
        <p:spPr>
          <a:xfrm>
            <a:off x="4620600" y="792000"/>
            <a:ext cx="2076000" cy="1793400"/>
          </a:xfrm>
          <a:prstGeom prst="rect">
            <a:avLst/>
          </a:prstGeom>
          <a:noFill/>
          <a:ln>
            <a:noFill/>
          </a:ln>
        </p:spPr>
        <p:txBody>
          <a:bodyPr spcFirstLastPara="1" wrap="square" lIns="91425" tIns="91425" rIns="91425" bIns="91425" anchor="ctr" anchorCtr="0">
            <a:normAutofit/>
          </a:bodyPr>
          <a:lstStyle>
            <a:lvl1pPr lvl="0" algn="ctr">
              <a:lnSpc>
                <a:spcPct val="100000"/>
              </a:lnSpc>
              <a:spcBef>
                <a:spcPts val="0"/>
              </a:spcBef>
              <a:spcAft>
                <a:spcPts val="0"/>
              </a:spcAft>
              <a:buClr>
                <a:schemeClr val="lt1"/>
              </a:buClr>
              <a:buSzPts val="2100"/>
              <a:buNone/>
              <a:defRPr sz="2100">
                <a:solidFill>
                  <a:schemeClr val="lt1"/>
                </a:solidFill>
              </a:defRPr>
            </a:lvl1pPr>
            <a:lvl2pPr lvl="1" algn="ctr">
              <a:lnSpc>
                <a:spcPct val="100000"/>
              </a:lnSpc>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2pPr>
            <a:lvl3pPr lvl="2" algn="ctr">
              <a:lnSpc>
                <a:spcPct val="100000"/>
              </a:lnSpc>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3pPr>
            <a:lvl4pPr lvl="3" algn="ctr">
              <a:lnSpc>
                <a:spcPct val="100000"/>
              </a:lnSpc>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4pPr>
            <a:lvl5pPr lvl="4" algn="ctr">
              <a:lnSpc>
                <a:spcPct val="100000"/>
              </a:lnSpc>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5pPr>
            <a:lvl6pPr lvl="5" algn="ctr">
              <a:lnSpc>
                <a:spcPct val="100000"/>
              </a:lnSpc>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6pPr>
            <a:lvl7pPr lvl="6" algn="ctr">
              <a:lnSpc>
                <a:spcPct val="100000"/>
              </a:lnSpc>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7pPr>
            <a:lvl8pPr lvl="7" algn="ctr">
              <a:lnSpc>
                <a:spcPct val="100000"/>
              </a:lnSpc>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8pPr>
            <a:lvl9pPr lvl="8" algn="ctr">
              <a:lnSpc>
                <a:spcPct val="100000"/>
              </a:lnSpc>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9pPr>
          </a:lstStyle>
          <a:p>
            <a:endParaRPr/>
          </a:p>
        </p:txBody>
      </p:sp>
      <p:sp>
        <p:nvSpPr>
          <p:cNvPr id="57" name="Google Shape;57;p28"/>
          <p:cNvSpPr txBox="1">
            <a:spLocks noGrp="1"/>
          </p:cNvSpPr>
          <p:nvPr>
            <p:ph type="title" idx="3"/>
          </p:nvPr>
        </p:nvSpPr>
        <p:spPr>
          <a:xfrm>
            <a:off x="3515400" y="2719925"/>
            <a:ext cx="2076000" cy="1793400"/>
          </a:xfrm>
          <a:prstGeom prst="rect">
            <a:avLst/>
          </a:prstGeom>
          <a:noFill/>
          <a:ln>
            <a:noFill/>
          </a:ln>
        </p:spPr>
        <p:txBody>
          <a:bodyPr spcFirstLastPara="1" wrap="square" lIns="91425" tIns="91425" rIns="91425" bIns="91425" anchor="ctr" anchorCtr="0">
            <a:normAutofit/>
          </a:bodyPr>
          <a:lstStyle>
            <a:lvl1pPr lvl="0" algn="ctr">
              <a:lnSpc>
                <a:spcPct val="100000"/>
              </a:lnSpc>
              <a:spcBef>
                <a:spcPts val="0"/>
              </a:spcBef>
              <a:spcAft>
                <a:spcPts val="0"/>
              </a:spcAft>
              <a:buClr>
                <a:schemeClr val="lt1"/>
              </a:buClr>
              <a:buSzPts val="2100"/>
              <a:buNone/>
              <a:defRPr sz="2100">
                <a:solidFill>
                  <a:schemeClr val="lt1"/>
                </a:solidFill>
              </a:defRPr>
            </a:lvl1pPr>
            <a:lvl2pPr lvl="1" algn="ctr">
              <a:lnSpc>
                <a:spcPct val="100000"/>
              </a:lnSpc>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2pPr>
            <a:lvl3pPr lvl="2" algn="ctr">
              <a:lnSpc>
                <a:spcPct val="100000"/>
              </a:lnSpc>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3pPr>
            <a:lvl4pPr lvl="3" algn="ctr">
              <a:lnSpc>
                <a:spcPct val="100000"/>
              </a:lnSpc>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4pPr>
            <a:lvl5pPr lvl="4" algn="ctr">
              <a:lnSpc>
                <a:spcPct val="100000"/>
              </a:lnSpc>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5pPr>
            <a:lvl6pPr lvl="5" algn="ctr">
              <a:lnSpc>
                <a:spcPct val="100000"/>
              </a:lnSpc>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6pPr>
            <a:lvl7pPr lvl="6" algn="ctr">
              <a:lnSpc>
                <a:spcPct val="100000"/>
              </a:lnSpc>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7pPr>
            <a:lvl8pPr lvl="7" algn="ctr">
              <a:lnSpc>
                <a:spcPct val="100000"/>
              </a:lnSpc>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8pPr>
            <a:lvl9pPr lvl="8" algn="ctr">
              <a:lnSpc>
                <a:spcPct val="100000"/>
              </a:lnSpc>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9pPr>
          </a:lstStyle>
          <a:p>
            <a:endParaRPr/>
          </a:p>
        </p:txBody>
      </p:sp>
      <p:pic>
        <p:nvPicPr>
          <p:cNvPr id="58" name="Google Shape;58;p28"/>
          <p:cNvPicPr preferRelativeResize="0"/>
          <p:nvPr/>
        </p:nvPicPr>
        <p:blipFill rotWithShape="1">
          <a:blip r:embed="rId3">
            <a:alphaModFix/>
          </a:blip>
          <a:srcRect/>
          <a:stretch/>
        </p:blipFill>
        <p:spPr>
          <a:xfrm>
            <a:off x="241725" y="4587850"/>
            <a:ext cx="1096724" cy="393600"/>
          </a:xfrm>
          <a:prstGeom prst="rect">
            <a:avLst/>
          </a:prstGeom>
          <a:noFill/>
          <a:ln>
            <a:noFill/>
          </a:ln>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Ruit aqua">
  <p:cSld name="BLANK_2_1">
    <p:spTree>
      <p:nvGrpSpPr>
        <p:cNvPr id="1" name="Shape 59"/>
        <p:cNvGrpSpPr/>
        <p:nvPr/>
      </p:nvGrpSpPr>
      <p:grpSpPr>
        <a:xfrm>
          <a:off x="0" y="0"/>
          <a:ext cx="0" cy="0"/>
          <a:chOff x="0" y="0"/>
          <a:chExt cx="0" cy="0"/>
        </a:xfrm>
      </p:grpSpPr>
      <p:sp>
        <p:nvSpPr>
          <p:cNvPr id="60" name="Google Shape;60;p29"/>
          <p:cNvSpPr txBox="1">
            <a:spLocks noGrp="1"/>
          </p:cNvSpPr>
          <p:nvPr>
            <p:ph type="sldNum" idx="12"/>
          </p:nvPr>
        </p:nvSpPr>
        <p:spPr>
          <a:xfrm>
            <a:off x="8523541" y="4695623"/>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rgbClr val="000000"/>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rgbClr val="000000"/>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rgbClr val="000000"/>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rgbClr val="000000"/>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rgbClr val="000000"/>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rgbClr val="000000"/>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rgbClr val="000000"/>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rgbClr val="000000"/>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rgbClr val="000000"/>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nl"/>
              <a:t>‹nr.›</a:t>
            </a:fld>
            <a:endParaRPr/>
          </a:p>
        </p:txBody>
      </p:sp>
      <p:pic>
        <p:nvPicPr>
          <p:cNvPr id="61" name="Google Shape;61;p29"/>
          <p:cNvPicPr preferRelativeResize="0"/>
          <p:nvPr/>
        </p:nvPicPr>
        <p:blipFill rotWithShape="1">
          <a:blip r:embed="rId2">
            <a:alphaModFix/>
          </a:blip>
          <a:srcRect/>
          <a:stretch/>
        </p:blipFill>
        <p:spPr>
          <a:xfrm>
            <a:off x="2672400" y="456950"/>
            <a:ext cx="3720349" cy="4191528"/>
          </a:xfrm>
          <a:prstGeom prst="rect">
            <a:avLst/>
          </a:prstGeom>
          <a:noFill/>
          <a:ln>
            <a:noFill/>
          </a:ln>
        </p:spPr>
      </p:pic>
      <p:sp>
        <p:nvSpPr>
          <p:cNvPr id="62" name="Google Shape;62;p29"/>
          <p:cNvSpPr txBox="1">
            <a:spLocks noGrp="1"/>
          </p:cNvSpPr>
          <p:nvPr>
            <p:ph type="title"/>
          </p:nvPr>
        </p:nvSpPr>
        <p:spPr>
          <a:xfrm>
            <a:off x="2636400" y="1348325"/>
            <a:ext cx="3807300" cy="2440200"/>
          </a:xfrm>
          <a:prstGeom prst="rect">
            <a:avLst/>
          </a:prstGeom>
          <a:noFill/>
          <a:ln>
            <a:noFill/>
          </a:ln>
        </p:spPr>
        <p:txBody>
          <a:bodyPr spcFirstLastPara="1" wrap="square" lIns="91425" tIns="91425" rIns="91425" bIns="91425" anchor="ctr" anchorCtr="0">
            <a:normAutofit/>
          </a:bodyPr>
          <a:lstStyle>
            <a:lvl1pPr lvl="0" algn="ctr">
              <a:lnSpc>
                <a:spcPct val="100000"/>
              </a:lnSpc>
              <a:spcBef>
                <a:spcPts val="0"/>
              </a:spcBef>
              <a:spcAft>
                <a:spcPts val="0"/>
              </a:spcAft>
              <a:buClr>
                <a:schemeClr val="lt1"/>
              </a:buClr>
              <a:buSzPts val="3200"/>
              <a:buNone/>
              <a:defRPr sz="3200">
                <a:solidFill>
                  <a:schemeClr val="lt1"/>
                </a:solidFill>
              </a:defRPr>
            </a:lvl1pPr>
            <a:lvl2pPr lvl="1" algn="ctr">
              <a:lnSpc>
                <a:spcPct val="100000"/>
              </a:lnSpc>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2pPr>
            <a:lvl3pPr lvl="2" algn="ctr">
              <a:lnSpc>
                <a:spcPct val="100000"/>
              </a:lnSpc>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3pPr>
            <a:lvl4pPr lvl="3" algn="ctr">
              <a:lnSpc>
                <a:spcPct val="100000"/>
              </a:lnSpc>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4pPr>
            <a:lvl5pPr lvl="4" algn="ctr">
              <a:lnSpc>
                <a:spcPct val="100000"/>
              </a:lnSpc>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5pPr>
            <a:lvl6pPr lvl="5" algn="ctr">
              <a:lnSpc>
                <a:spcPct val="100000"/>
              </a:lnSpc>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6pPr>
            <a:lvl7pPr lvl="6" algn="ctr">
              <a:lnSpc>
                <a:spcPct val="100000"/>
              </a:lnSpc>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7pPr>
            <a:lvl8pPr lvl="7" algn="ctr">
              <a:lnSpc>
                <a:spcPct val="100000"/>
              </a:lnSpc>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8pPr>
            <a:lvl9pPr lvl="8" algn="ctr">
              <a:lnSpc>
                <a:spcPct val="100000"/>
              </a:lnSpc>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9pPr>
          </a:lstStyle>
          <a:p>
            <a:endParaRPr/>
          </a:p>
        </p:txBody>
      </p:sp>
      <p:pic>
        <p:nvPicPr>
          <p:cNvPr id="63" name="Google Shape;63;p29"/>
          <p:cNvPicPr preferRelativeResize="0"/>
          <p:nvPr/>
        </p:nvPicPr>
        <p:blipFill rotWithShape="1">
          <a:blip r:embed="rId3">
            <a:alphaModFix/>
          </a:blip>
          <a:srcRect/>
          <a:stretch/>
        </p:blipFill>
        <p:spPr>
          <a:xfrm>
            <a:off x="241725" y="4587850"/>
            <a:ext cx="1096724" cy="393600"/>
          </a:xfrm>
          <a:prstGeom prst="rect">
            <a:avLst/>
          </a:prstGeom>
          <a:noFill/>
          <a:ln>
            <a:noFill/>
          </a:ln>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Ruit oranje">
  <p:cSld name="BLANK_2_2">
    <p:spTree>
      <p:nvGrpSpPr>
        <p:cNvPr id="1" name="Shape 64"/>
        <p:cNvGrpSpPr/>
        <p:nvPr/>
      </p:nvGrpSpPr>
      <p:grpSpPr>
        <a:xfrm>
          <a:off x="0" y="0"/>
          <a:ext cx="0" cy="0"/>
          <a:chOff x="0" y="0"/>
          <a:chExt cx="0" cy="0"/>
        </a:xfrm>
      </p:grpSpPr>
      <p:sp>
        <p:nvSpPr>
          <p:cNvPr id="65" name="Google Shape;65;p30"/>
          <p:cNvSpPr txBox="1">
            <a:spLocks noGrp="1"/>
          </p:cNvSpPr>
          <p:nvPr>
            <p:ph type="sldNum" idx="12"/>
          </p:nvPr>
        </p:nvSpPr>
        <p:spPr>
          <a:xfrm>
            <a:off x="8523541" y="4695623"/>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rgbClr val="000000"/>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rgbClr val="000000"/>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rgbClr val="000000"/>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rgbClr val="000000"/>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rgbClr val="000000"/>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rgbClr val="000000"/>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rgbClr val="000000"/>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rgbClr val="000000"/>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rgbClr val="000000"/>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nl"/>
              <a:t>‹nr.›</a:t>
            </a:fld>
            <a:endParaRPr/>
          </a:p>
        </p:txBody>
      </p:sp>
      <p:sp>
        <p:nvSpPr>
          <p:cNvPr id="66" name="Google Shape;66;p30"/>
          <p:cNvSpPr txBox="1">
            <a:spLocks noGrp="1"/>
          </p:cNvSpPr>
          <p:nvPr>
            <p:ph type="title"/>
          </p:nvPr>
        </p:nvSpPr>
        <p:spPr>
          <a:xfrm>
            <a:off x="460950" y="1379550"/>
            <a:ext cx="3936900" cy="1948500"/>
          </a:xfrm>
          <a:prstGeom prst="rect">
            <a:avLst/>
          </a:prstGeom>
          <a:noFill/>
          <a:ln>
            <a:noFill/>
          </a:ln>
        </p:spPr>
        <p:txBody>
          <a:bodyPr spcFirstLastPara="1" wrap="square" lIns="91425" tIns="91425" rIns="91425" bIns="91425" anchor="ctr" anchorCtr="0">
            <a:normAutofit/>
          </a:bodyPr>
          <a:lstStyle>
            <a:lvl1pPr lvl="0" algn="ctr">
              <a:lnSpc>
                <a:spcPct val="100000"/>
              </a:lnSpc>
              <a:spcBef>
                <a:spcPts val="0"/>
              </a:spcBef>
              <a:spcAft>
                <a:spcPts val="0"/>
              </a:spcAft>
              <a:buClr>
                <a:srgbClr val="000000"/>
              </a:buClr>
              <a:buSzPts val="4200"/>
              <a:buFont typeface="Arial"/>
              <a:buNone/>
              <a:defRPr sz="4200">
                <a:solidFill>
                  <a:srgbClr val="000000"/>
                </a:solidFill>
                <a:latin typeface="Arial"/>
                <a:ea typeface="Arial"/>
                <a:cs typeface="Arial"/>
                <a:sym typeface="Arial"/>
              </a:defRPr>
            </a:lvl1pPr>
            <a:lvl2pPr lvl="1" algn="ctr">
              <a:lnSpc>
                <a:spcPct val="100000"/>
              </a:lnSpc>
              <a:spcBef>
                <a:spcPts val="0"/>
              </a:spcBef>
              <a:spcAft>
                <a:spcPts val="0"/>
              </a:spcAft>
              <a:buClr>
                <a:srgbClr val="000000"/>
              </a:buClr>
              <a:buSzPts val="4200"/>
              <a:buNone/>
              <a:defRPr sz="4200">
                <a:solidFill>
                  <a:srgbClr val="000000"/>
                </a:solidFill>
              </a:defRPr>
            </a:lvl2pPr>
            <a:lvl3pPr lvl="2" algn="ctr">
              <a:lnSpc>
                <a:spcPct val="100000"/>
              </a:lnSpc>
              <a:spcBef>
                <a:spcPts val="0"/>
              </a:spcBef>
              <a:spcAft>
                <a:spcPts val="0"/>
              </a:spcAft>
              <a:buClr>
                <a:srgbClr val="000000"/>
              </a:buClr>
              <a:buSzPts val="4200"/>
              <a:buNone/>
              <a:defRPr sz="4200">
                <a:solidFill>
                  <a:srgbClr val="000000"/>
                </a:solidFill>
              </a:defRPr>
            </a:lvl3pPr>
            <a:lvl4pPr lvl="3" algn="ctr">
              <a:lnSpc>
                <a:spcPct val="100000"/>
              </a:lnSpc>
              <a:spcBef>
                <a:spcPts val="0"/>
              </a:spcBef>
              <a:spcAft>
                <a:spcPts val="0"/>
              </a:spcAft>
              <a:buClr>
                <a:srgbClr val="000000"/>
              </a:buClr>
              <a:buSzPts val="4200"/>
              <a:buNone/>
              <a:defRPr sz="4200">
                <a:solidFill>
                  <a:srgbClr val="000000"/>
                </a:solidFill>
              </a:defRPr>
            </a:lvl4pPr>
            <a:lvl5pPr lvl="4" algn="ctr">
              <a:lnSpc>
                <a:spcPct val="100000"/>
              </a:lnSpc>
              <a:spcBef>
                <a:spcPts val="0"/>
              </a:spcBef>
              <a:spcAft>
                <a:spcPts val="0"/>
              </a:spcAft>
              <a:buClr>
                <a:srgbClr val="000000"/>
              </a:buClr>
              <a:buSzPts val="4200"/>
              <a:buNone/>
              <a:defRPr sz="4200">
                <a:solidFill>
                  <a:srgbClr val="000000"/>
                </a:solidFill>
              </a:defRPr>
            </a:lvl5pPr>
            <a:lvl6pPr lvl="5" algn="ctr">
              <a:lnSpc>
                <a:spcPct val="100000"/>
              </a:lnSpc>
              <a:spcBef>
                <a:spcPts val="0"/>
              </a:spcBef>
              <a:spcAft>
                <a:spcPts val="0"/>
              </a:spcAft>
              <a:buClr>
                <a:srgbClr val="000000"/>
              </a:buClr>
              <a:buSzPts val="4200"/>
              <a:buNone/>
              <a:defRPr sz="4200">
                <a:solidFill>
                  <a:srgbClr val="000000"/>
                </a:solidFill>
              </a:defRPr>
            </a:lvl6pPr>
            <a:lvl7pPr lvl="6" algn="ctr">
              <a:lnSpc>
                <a:spcPct val="100000"/>
              </a:lnSpc>
              <a:spcBef>
                <a:spcPts val="0"/>
              </a:spcBef>
              <a:spcAft>
                <a:spcPts val="0"/>
              </a:spcAft>
              <a:buClr>
                <a:srgbClr val="000000"/>
              </a:buClr>
              <a:buSzPts val="4200"/>
              <a:buNone/>
              <a:defRPr sz="4200">
                <a:solidFill>
                  <a:srgbClr val="000000"/>
                </a:solidFill>
              </a:defRPr>
            </a:lvl7pPr>
            <a:lvl8pPr lvl="7" algn="ctr">
              <a:lnSpc>
                <a:spcPct val="100000"/>
              </a:lnSpc>
              <a:spcBef>
                <a:spcPts val="0"/>
              </a:spcBef>
              <a:spcAft>
                <a:spcPts val="0"/>
              </a:spcAft>
              <a:buClr>
                <a:srgbClr val="000000"/>
              </a:buClr>
              <a:buSzPts val="4200"/>
              <a:buNone/>
              <a:defRPr sz="4200">
                <a:solidFill>
                  <a:srgbClr val="000000"/>
                </a:solidFill>
              </a:defRPr>
            </a:lvl8pPr>
            <a:lvl9pPr lvl="8" algn="ctr">
              <a:lnSpc>
                <a:spcPct val="100000"/>
              </a:lnSpc>
              <a:spcBef>
                <a:spcPts val="0"/>
              </a:spcBef>
              <a:spcAft>
                <a:spcPts val="0"/>
              </a:spcAft>
              <a:buClr>
                <a:srgbClr val="000000"/>
              </a:buClr>
              <a:buSzPts val="4200"/>
              <a:buNone/>
              <a:defRPr sz="4200">
                <a:solidFill>
                  <a:srgbClr val="000000"/>
                </a:solidFill>
              </a:defRPr>
            </a:lvl9pPr>
          </a:lstStyle>
          <a:p>
            <a:endParaRPr/>
          </a:p>
        </p:txBody>
      </p:sp>
      <p:pic>
        <p:nvPicPr>
          <p:cNvPr id="67" name="Google Shape;67;p30"/>
          <p:cNvPicPr preferRelativeResize="0"/>
          <p:nvPr/>
        </p:nvPicPr>
        <p:blipFill rotWithShape="1">
          <a:blip r:embed="rId2">
            <a:alphaModFix/>
          </a:blip>
          <a:srcRect/>
          <a:stretch/>
        </p:blipFill>
        <p:spPr>
          <a:xfrm>
            <a:off x="241725" y="4587850"/>
            <a:ext cx="1096724" cy="393600"/>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blipFill>
          <a:blip r:embed="rId16">
            <a:alphaModFix/>
          </a:blip>
          <a:stretch>
            <a:fillRect/>
          </a:stretch>
        </a:blipFill>
        <a:effectLst/>
      </p:bgPr>
    </p:bg>
    <p:spTree>
      <p:nvGrpSpPr>
        <p:cNvPr id="1" name="Shape 5"/>
        <p:cNvGrpSpPr/>
        <p:nvPr/>
      </p:nvGrpSpPr>
      <p:grpSpPr>
        <a:xfrm>
          <a:off x="0" y="0"/>
          <a:ext cx="0" cy="0"/>
          <a:chOff x="0" y="0"/>
          <a:chExt cx="0" cy="0"/>
        </a:xfrm>
      </p:grpSpPr>
      <p:sp>
        <p:nvSpPr>
          <p:cNvPr id="6" name="Google Shape;6;p16"/>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endParaRPr/>
          </a:p>
        </p:txBody>
      </p:sp>
      <p:sp>
        <p:nvSpPr>
          <p:cNvPr id="7" name="Google Shape;7;p16"/>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endParaRPr/>
          </a:p>
        </p:txBody>
      </p:sp>
      <p:sp>
        <p:nvSpPr>
          <p:cNvPr id="8" name="Google Shape;8;p16"/>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nl"/>
              <a:t>‹nr.›</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11.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1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1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10.png"/><Relationship Id="rId4" Type="http://schemas.openxmlformats.org/officeDocument/2006/relationships/image" Target="../media/image9.png"/></Relationships>
</file>

<file path=ppt/slides/_rels/slide1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4.xml"/><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88C0F7"/>
        </a:solidFill>
        <a:effectLst/>
      </p:bgPr>
    </p:bg>
    <p:spTree>
      <p:nvGrpSpPr>
        <p:cNvPr id="1" name="Shape 53"/>
        <p:cNvGrpSpPr/>
        <p:nvPr/>
      </p:nvGrpSpPr>
      <p:grpSpPr>
        <a:xfrm>
          <a:off x="0" y="0"/>
          <a:ext cx="0" cy="0"/>
          <a:chOff x="0" y="0"/>
          <a:chExt cx="0" cy="0"/>
        </a:xfrm>
      </p:grpSpPr>
      <p:pic>
        <p:nvPicPr>
          <p:cNvPr id="54" name="Google Shape;54;p13" title="Gifje met het thema.gif"/>
          <p:cNvPicPr preferRelativeResize="0"/>
          <p:nvPr/>
        </p:nvPicPr>
        <p:blipFill>
          <a:blip r:embed="rId3">
            <a:alphaModFix/>
          </a:blip>
          <a:stretch>
            <a:fillRect/>
          </a:stretch>
        </p:blipFill>
        <p:spPr>
          <a:xfrm>
            <a:off x="1376638" y="152400"/>
            <a:ext cx="6390734" cy="4838699"/>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9"/>
        <p:cNvGrpSpPr/>
        <p:nvPr/>
      </p:nvGrpSpPr>
      <p:grpSpPr>
        <a:xfrm>
          <a:off x="0" y="0"/>
          <a:ext cx="0" cy="0"/>
          <a:chOff x="0" y="0"/>
          <a:chExt cx="0" cy="0"/>
        </a:xfrm>
      </p:grpSpPr>
      <p:sp>
        <p:nvSpPr>
          <p:cNvPr id="110" name="Google Shape;110;p7"/>
          <p:cNvSpPr txBox="1">
            <a:spLocks noGrp="1"/>
          </p:cNvSpPr>
          <p:nvPr>
            <p:ph type="ctrTitle"/>
          </p:nvPr>
        </p:nvSpPr>
        <p:spPr>
          <a:xfrm rot="1780">
            <a:off x="1832254" y="1561635"/>
            <a:ext cx="5793001" cy="831931"/>
          </a:xfrm>
          <a:prstGeom prst="rect">
            <a:avLst/>
          </a:prstGeom>
          <a:noFill/>
          <a:ln>
            <a:noFill/>
          </a:ln>
        </p:spPr>
        <p:txBody>
          <a:bodyPr spcFirstLastPara="1" wrap="square" lIns="91425" tIns="91425" rIns="91425" bIns="91425" anchor="b" anchorCtr="0">
            <a:noAutofit/>
          </a:bodyPr>
          <a:lstStyle/>
          <a:p>
            <a:pPr marL="0" lvl="0" indent="0" algn="ctr" rtl="0">
              <a:lnSpc>
                <a:spcPct val="100000"/>
              </a:lnSpc>
              <a:spcBef>
                <a:spcPts val="0"/>
              </a:spcBef>
              <a:spcAft>
                <a:spcPts val="0"/>
              </a:spcAft>
              <a:buSzPts val="5200"/>
              <a:buNone/>
            </a:pPr>
            <a:r>
              <a:rPr lang="nl" sz="3200" dirty="0">
                <a:solidFill>
                  <a:srgbClr val="1072B9"/>
                </a:solidFill>
                <a:latin typeface="Capriola"/>
                <a:ea typeface="Capriola"/>
                <a:cs typeface="Capriola"/>
                <a:sym typeface="Capriola"/>
              </a:rPr>
              <a:t>Tips </a:t>
            </a:r>
            <a:r>
              <a:rPr lang="nl-NL" sz="3200" dirty="0">
                <a:solidFill>
                  <a:srgbClr val="1072B9"/>
                </a:solidFill>
                <a:latin typeface="Capriola"/>
                <a:ea typeface="Capriola"/>
                <a:cs typeface="Capriola"/>
                <a:sym typeface="Capriola"/>
              </a:rPr>
              <a:t>over mediaopvoeding</a:t>
            </a:r>
            <a:endParaRPr sz="3200" dirty="0">
              <a:solidFill>
                <a:srgbClr val="1072B9"/>
              </a:solidFill>
              <a:latin typeface="Capriola"/>
              <a:ea typeface="Capriola"/>
              <a:cs typeface="Capriola"/>
              <a:sym typeface="Capriola"/>
            </a:endParaRPr>
          </a:p>
          <a:p>
            <a:pPr marL="0" lvl="0" indent="0" algn="ctr" rtl="0">
              <a:lnSpc>
                <a:spcPct val="100000"/>
              </a:lnSpc>
              <a:spcBef>
                <a:spcPts val="0"/>
              </a:spcBef>
              <a:spcAft>
                <a:spcPts val="0"/>
              </a:spcAft>
              <a:buSzPts val="5200"/>
              <a:buNone/>
            </a:pPr>
            <a:r>
              <a:rPr lang="nl" sz="1800" dirty="0">
                <a:solidFill>
                  <a:srgbClr val="5DAF00"/>
                </a:solidFill>
                <a:latin typeface="Capriola"/>
                <a:ea typeface="Capriola"/>
                <a:cs typeface="Capriola"/>
                <a:sym typeface="Capriola"/>
              </a:rPr>
              <a:t>Beschikbaar in verschillende talen</a:t>
            </a:r>
            <a:endParaRPr sz="1800" dirty="0">
              <a:solidFill>
                <a:srgbClr val="5DAF00"/>
              </a:solidFill>
              <a:latin typeface="Capriola"/>
              <a:ea typeface="Capriola"/>
              <a:cs typeface="Capriola"/>
              <a:sym typeface="Capriola"/>
            </a:endParaRPr>
          </a:p>
          <a:p>
            <a:pPr marL="0" lvl="0" indent="0" algn="ctr" rtl="0">
              <a:lnSpc>
                <a:spcPct val="100000"/>
              </a:lnSpc>
              <a:spcBef>
                <a:spcPts val="0"/>
              </a:spcBef>
              <a:spcAft>
                <a:spcPts val="0"/>
              </a:spcAft>
              <a:buSzPts val="5200"/>
              <a:buNone/>
            </a:pPr>
            <a:r>
              <a:rPr lang="nl" sz="1800" b="1" dirty="0">
                <a:solidFill>
                  <a:srgbClr val="5DAF00"/>
                </a:solidFill>
                <a:latin typeface="Capriola"/>
                <a:ea typeface="Capriola"/>
                <a:cs typeface="Capriola"/>
                <a:sym typeface="Capriola"/>
              </a:rPr>
              <a:t>0-2 jaar en 2-6 jaar</a:t>
            </a:r>
            <a:endParaRPr sz="1800" b="1" dirty="0">
              <a:solidFill>
                <a:srgbClr val="5DAF00"/>
              </a:solidFill>
              <a:latin typeface="Capriola"/>
              <a:ea typeface="Capriola"/>
              <a:cs typeface="Capriola"/>
              <a:sym typeface="Capriola"/>
            </a:endParaRPr>
          </a:p>
        </p:txBody>
      </p:sp>
      <p:pic>
        <p:nvPicPr>
          <p:cNvPr id="111" name="Google Shape;111;p7"/>
          <p:cNvPicPr preferRelativeResize="0"/>
          <p:nvPr/>
        </p:nvPicPr>
        <p:blipFill>
          <a:blip r:embed="rId4">
            <a:alphaModFix/>
          </a:blip>
          <a:srcRect/>
          <a:stretch/>
        </p:blipFill>
        <p:spPr>
          <a:xfrm>
            <a:off x="2696063" y="2950980"/>
            <a:ext cx="1324025" cy="1324025"/>
          </a:xfrm>
          <a:prstGeom prst="rect">
            <a:avLst/>
          </a:prstGeom>
          <a:noFill/>
          <a:ln>
            <a:noFill/>
          </a:ln>
        </p:spPr>
      </p:pic>
      <p:sp>
        <p:nvSpPr>
          <p:cNvPr id="112" name="Google Shape;112;p7"/>
          <p:cNvSpPr txBox="1"/>
          <p:nvPr/>
        </p:nvSpPr>
        <p:spPr>
          <a:xfrm>
            <a:off x="478016" y="4275005"/>
            <a:ext cx="5796000" cy="3540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2700"/>
              <a:buFont typeface="Arial"/>
              <a:buNone/>
            </a:pPr>
            <a:r>
              <a:rPr lang="nl" sz="1100" b="0" i="0" u="none" strike="noStrike" cap="none" dirty="0">
                <a:solidFill>
                  <a:srgbClr val="F28309"/>
                </a:solidFill>
                <a:latin typeface="Capriola" panose="02010603030502060004" pitchFamily="2" charset="77"/>
                <a:ea typeface="Rubik"/>
                <a:cs typeface="Rubik"/>
                <a:sym typeface="Rubik"/>
              </a:rPr>
              <a:t>Check hier </a:t>
            </a:r>
            <a:r>
              <a:rPr lang="nl" sz="1100" dirty="0">
                <a:solidFill>
                  <a:srgbClr val="F28309"/>
                </a:solidFill>
                <a:latin typeface="Capriola" panose="02010603030502060004" pitchFamily="2" charset="77"/>
                <a:ea typeface="Rubik"/>
                <a:cs typeface="Rubik"/>
                <a:sym typeface="Rubik"/>
              </a:rPr>
              <a:t>alle </a:t>
            </a:r>
            <a:r>
              <a:rPr lang="nl" sz="1100" b="0" i="0" u="none" strike="noStrike" cap="none" dirty="0">
                <a:solidFill>
                  <a:srgbClr val="F28309"/>
                </a:solidFill>
                <a:latin typeface="Capriola" panose="02010603030502060004" pitchFamily="2" charset="77"/>
                <a:ea typeface="Rubik"/>
                <a:cs typeface="Rubik"/>
                <a:sym typeface="Rubik"/>
              </a:rPr>
              <a:t>tips</a:t>
            </a:r>
            <a:endParaRPr sz="1100" b="0" i="0" u="none" strike="noStrike" cap="none" dirty="0">
              <a:solidFill>
                <a:srgbClr val="F28309"/>
              </a:solidFill>
              <a:latin typeface="Capriola" panose="02010603030502060004" pitchFamily="2" charset="77"/>
              <a:ea typeface="Rubik"/>
              <a:cs typeface="Rubik"/>
              <a:sym typeface="Rubik"/>
            </a:endParaRPr>
          </a:p>
        </p:txBody>
      </p:sp>
      <p:sp>
        <p:nvSpPr>
          <p:cNvPr id="113" name="Google Shape;113;p7"/>
          <p:cNvSpPr/>
          <p:nvPr/>
        </p:nvSpPr>
        <p:spPr>
          <a:xfrm>
            <a:off x="5085300" y="2325500"/>
            <a:ext cx="4058700" cy="2817900"/>
          </a:xfrm>
          <a:prstGeom prst="rect">
            <a:avLst/>
          </a:pr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114" name="Google Shape;114;p7" title="De tips.mud26.png"/>
          <p:cNvPicPr preferRelativeResize="0"/>
          <p:nvPr/>
        </p:nvPicPr>
        <p:blipFill rotWithShape="1">
          <a:blip r:embed="rId5">
            <a:alphaModFix/>
          </a:blip>
          <a:srcRect/>
          <a:stretch/>
        </p:blipFill>
        <p:spPr>
          <a:xfrm>
            <a:off x="5282183" y="1741769"/>
            <a:ext cx="3401731" cy="3401731"/>
          </a:xfrm>
          <a:prstGeom prst="rect">
            <a:avLst/>
          </a:prstGeom>
          <a:noFill/>
          <a:ln>
            <a:noFill/>
          </a:ln>
        </p:spPr>
      </p:pic>
      <p:pic>
        <p:nvPicPr>
          <p:cNvPr id="2" name="Google Shape;150;p22">
            <a:extLst>
              <a:ext uri="{FF2B5EF4-FFF2-40B4-BE49-F238E27FC236}">
                <a16:creationId xmlns:a16="http://schemas.microsoft.com/office/drawing/2014/main" id="{0A713D21-0496-264D-4277-EB9C3E2A840D}"/>
              </a:ext>
            </a:extLst>
          </p:cNvPr>
          <p:cNvPicPr preferRelativeResize="0"/>
          <p:nvPr/>
        </p:nvPicPr>
        <p:blipFill>
          <a:blip r:embed="rId6">
            <a:alphaModFix/>
          </a:blip>
          <a:stretch>
            <a:fillRect/>
          </a:stretch>
        </p:blipFill>
        <p:spPr>
          <a:xfrm rot="13608471" flipV="1">
            <a:off x="2378803" y="4007994"/>
            <a:ext cx="352585" cy="355177"/>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8"/>
        <p:cNvGrpSpPr/>
        <p:nvPr/>
      </p:nvGrpSpPr>
      <p:grpSpPr>
        <a:xfrm>
          <a:off x="0" y="0"/>
          <a:ext cx="0" cy="0"/>
          <a:chOff x="0" y="0"/>
          <a:chExt cx="0" cy="0"/>
        </a:xfrm>
      </p:grpSpPr>
      <p:sp>
        <p:nvSpPr>
          <p:cNvPr id="120" name="Google Shape;120;p8"/>
          <p:cNvSpPr txBox="1"/>
          <p:nvPr/>
        </p:nvSpPr>
        <p:spPr>
          <a:xfrm>
            <a:off x="1071900" y="1498959"/>
            <a:ext cx="7000200" cy="1292631"/>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chemeClr val="dk1"/>
              </a:buClr>
              <a:buSzPts val="1100"/>
              <a:buFont typeface="Arial"/>
              <a:buNone/>
            </a:pPr>
            <a:r>
              <a:rPr lang="nl-NL" sz="3600" dirty="0">
                <a:solidFill>
                  <a:srgbClr val="1072B9"/>
                </a:solidFill>
                <a:latin typeface="Capriola"/>
                <a:sym typeface="Rubik"/>
              </a:rPr>
              <a:t>Kies voor iets anders</a:t>
            </a:r>
          </a:p>
          <a:p>
            <a:pPr marL="0" marR="0" lvl="0" indent="0" algn="ctr" rtl="0">
              <a:lnSpc>
                <a:spcPct val="100000"/>
              </a:lnSpc>
              <a:spcBef>
                <a:spcPts val="0"/>
              </a:spcBef>
              <a:spcAft>
                <a:spcPts val="0"/>
              </a:spcAft>
              <a:buClr>
                <a:schemeClr val="dk1"/>
              </a:buClr>
              <a:buSzPts val="1100"/>
              <a:buFont typeface="Arial"/>
              <a:buNone/>
            </a:pPr>
            <a:r>
              <a:rPr lang="nl-NL" sz="3600" dirty="0">
                <a:solidFill>
                  <a:srgbClr val="1072B9"/>
                </a:solidFill>
                <a:latin typeface="Capriola"/>
                <a:sym typeface="Rubik"/>
              </a:rPr>
              <a:t>dan een filmpje</a:t>
            </a:r>
          </a:p>
        </p:txBody>
      </p:sp>
      <p:sp>
        <p:nvSpPr>
          <p:cNvPr id="121" name="Google Shape;121;p8"/>
          <p:cNvSpPr txBox="1"/>
          <p:nvPr/>
        </p:nvSpPr>
        <p:spPr>
          <a:xfrm>
            <a:off x="1071900" y="2854790"/>
            <a:ext cx="7000200" cy="1377600"/>
          </a:xfrm>
          <a:prstGeom prst="rect">
            <a:avLst/>
          </a:prstGeom>
          <a:noFill/>
          <a:ln>
            <a:noFill/>
          </a:ln>
        </p:spPr>
        <p:txBody>
          <a:bodyPr spcFirstLastPara="1" wrap="square" lIns="91425" tIns="91425" rIns="91425" bIns="91425" anchor="t" anchorCtr="0">
            <a:normAutofit/>
          </a:bodyPr>
          <a:lstStyle/>
          <a:p>
            <a:pPr marL="0" marR="0" lvl="0" indent="0" algn="ctr" rtl="0">
              <a:lnSpc>
                <a:spcPct val="100000"/>
              </a:lnSpc>
              <a:spcBef>
                <a:spcPts val="0"/>
              </a:spcBef>
              <a:spcAft>
                <a:spcPts val="0"/>
              </a:spcAft>
              <a:buClr>
                <a:schemeClr val="dk1"/>
              </a:buClr>
              <a:buSzPts val="1100"/>
              <a:buFont typeface="Arial"/>
              <a:buNone/>
            </a:pPr>
            <a:r>
              <a:rPr lang="nl" sz="1500" b="0" i="0" u="none" strike="noStrike" cap="none" dirty="0">
                <a:solidFill>
                  <a:schemeClr val="dk1"/>
                </a:solidFill>
                <a:latin typeface="Rubik"/>
                <a:ea typeface="Rubik"/>
                <a:cs typeface="Rubik"/>
                <a:sym typeface="Rubik"/>
              </a:rPr>
              <a:t>Lees een verhaal voor. Zet rustige muziek op of luister samen naar een luisterverhaal. Ook samen dansen op vrolijke muziek is een mooi alternatief voor een scherm.</a:t>
            </a:r>
            <a:endParaRPr sz="1600" b="0" i="0" u="none" strike="noStrike" cap="none" dirty="0">
              <a:solidFill>
                <a:schemeClr val="dk2"/>
              </a:solidFill>
              <a:latin typeface="Rubik"/>
              <a:ea typeface="Rubik"/>
              <a:cs typeface="Rubik"/>
              <a:sym typeface="Rubik"/>
            </a:endParaRPr>
          </a:p>
        </p:txBody>
      </p:sp>
      <p:sp>
        <p:nvSpPr>
          <p:cNvPr id="122" name="Google Shape;122;p8"/>
          <p:cNvSpPr txBox="1">
            <a:spLocks noGrp="1"/>
          </p:cNvSpPr>
          <p:nvPr>
            <p:ph type="ctrTitle"/>
          </p:nvPr>
        </p:nvSpPr>
        <p:spPr>
          <a:xfrm>
            <a:off x="5466000" y="207000"/>
            <a:ext cx="3366300" cy="646500"/>
          </a:xfrm>
          <a:prstGeom prst="rect">
            <a:avLst/>
          </a:prstGeom>
          <a:noFill/>
          <a:ln>
            <a:noFill/>
          </a:ln>
        </p:spPr>
        <p:txBody>
          <a:bodyPr spcFirstLastPara="1" wrap="square" lIns="91425" tIns="91425" rIns="91425" bIns="91425" anchor="b" anchorCtr="0">
            <a:noAutofit/>
          </a:bodyPr>
          <a:lstStyle/>
          <a:p>
            <a:pPr marL="0" lvl="0" indent="0" algn="r" rtl="0">
              <a:lnSpc>
                <a:spcPct val="100000"/>
              </a:lnSpc>
              <a:spcBef>
                <a:spcPts val="0"/>
              </a:spcBef>
              <a:spcAft>
                <a:spcPts val="0"/>
              </a:spcAft>
              <a:buSzPts val="5200"/>
              <a:buNone/>
            </a:pPr>
            <a:r>
              <a:rPr lang="nl" sz="2300" b="1">
                <a:solidFill>
                  <a:srgbClr val="F28409"/>
                </a:solidFill>
                <a:latin typeface="Capriola"/>
                <a:ea typeface="Capriola"/>
                <a:cs typeface="Capriola"/>
                <a:sym typeface="Capriola"/>
              </a:rPr>
              <a:t>Tips voor 0-2 jaar</a:t>
            </a:r>
            <a:endParaRPr sz="2300" b="1">
              <a:solidFill>
                <a:srgbClr val="F28409"/>
              </a:solidFill>
              <a:latin typeface="Capriola"/>
              <a:ea typeface="Capriola"/>
              <a:cs typeface="Capriola"/>
              <a:sym typeface="Capriola"/>
            </a:endParaRPr>
          </a:p>
        </p:txBody>
      </p:sp>
      <p:pic>
        <p:nvPicPr>
          <p:cNvPr id="3" name="Google Shape;111;p7">
            <a:extLst>
              <a:ext uri="{FF2B5EF4-FFF2-40B4-BE49-F238E27FC236}">
                <a16:creationId xmlns:a16="http://schemas.microsoft.com/office/drawing/2014/main" id="{AB5A312A-BB4F-BF6B-09FD-7DBE1C2238D9}"/>
              </a:ext>
            </a:extLst>
          </p:cNvPr>
          <p:cNvPicPr preferRelativeResize="0"/>
          <p:nvPr/>
        </p:nvPicPr>
        <p:blipFill>
          <a:blip r:embed="rId4">
            <a:alphaModFix/>
          </a:blip>
          <a:srcRect/>
          <a:stretch/>
        </p:blipFill>
        <p:spPr>
          <a:xfrm>
            <a:off x="8165514" y="853500"/>
            <a:ext cx="529941" cy="529941"/>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8">
          <a:extLst>
            <a:ext uri="{FF2B5EF4-FFF2-40B4-BE49-F238E27FC236}">
              <a16:creationId xmlns:a16="http://schemas.microsoft.com/office/drawing/2014/main" id="{5E06283B-77B3-446A-DA18-004BF079C4B5}"/>
            </a:ext>
          </a:extLst>
        </p:cNvPr>
        <p:cNvGrpSpPr/>
        <p:nvPr/>
      </p:nvGrpSpPr>
      <p:grpSpPr>
        <a:xfrm>
          <a:off x="0" y="0"/>
          <a:ext cx="0" cy="0"/>
          <a:chOff x="0" y="0"/>
          <a:chExt cx="0" cy="0"/>
        </a:xfrm>
      </p:grpSpPr>
      <p:sp>
        <p:nvSpPr>
          <p:cNvPr id="120" name="Google Shape;120;p8">
            <a:extLst>
              <a:ext uri="{FF2B5EF4-FFF2-40B4-BE49-F238E27FC236}">
                <a16:creationId xmlns:a16="http://schemas.microsoft.com/office/drawing/2014/main" id="{0B1D2DAE-B350-8AE6-150A-25AF26BFA4DA}"/>
              </a:ext>
            </a:extLst>
          </p:cNvPr>
          <p:cNvSpPr txBox="1"/>
          <p:nvPr/>
        </p:nvSpPr>
        <p:spPr>
          <a:xfrm>
            <a:off x="1071900" y="1498959"/>
            <a:ext cx="7000200" cy="1846629"/>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chemeClr val="dk1"/>
              </a:buClr>
              <a:buSzPts val="1100"/>
              <a:buFont typeface="Arial"/>
              <a:buNone/>
            </a:pPr>
            <a:r>
              <a:rPr lang="nl-NL" sz="3600" dirty="0">
                <a:solidFill>
                  <a:srgbClr val="1072B9"/>
                </a:solidFill>
                <a:latin typeface="Capriola"/>
              </a:rPr>
              <a:t>Maak duidelijke afspraken met het hele gezin</a:t>
            </a:r>
          </a:p>
          <a:p>
            <a:pPr marL="0" marR="0" lvl="0" indent="0" algn="ctr" rtl="0">
              <a:lnSpc>
                <a:spcPct val="100000"/>
              </a:lnSpc>
              <a:spcBef>
                <a:spcPts val="0"/>
              </a:spcBef>
              <a:spcAft>
                <a:spcPts val="0"/>
              </a:spcAft>
              <a:buClr>
                <a:schemeClr val="dk1"/>
              </a:buClr>
              <a:buSzPts val="1100"/>
              <a:buFont typeface="Arial"/>
              <a:buNone/>
            </a:pPr>
            <a:endParaRPr lang="nl-NL" sz="3600" dirty="0">
              <a:solidFill>
                <a:srgbClr val="1072B9"/>
              </a:solidFill>
              <a:latin typeface="Capriola"/>
              <a:sym typeface="Rubik"/>
            </a:endParaRPr>
          </a:p>
        </p:txBody>
      </p:sp>
      <p:sp>
        <p:nvSpPr>
          <p:cNvPr id="121" name="Google Shape;121;p8">
            <a:extLst>
              <a:ext uri="{FF2B5EF4-FFF2-40B4-BE49-F238E27FC236}">
                <a16:creationId xmlns:a16="http://schemas.microsoft.com/office/drawing/2014/main" id="{13B3339A-B7A4-F748-6D77-4D6C9F100B82}"/>
              </a:ext>
            </a:extLst>
          </p:cNvPr>
          <p:cNvSpPr txBox="1"/>
          <p:nvPr/>
        </p:nvSpPr>
        <p:spPr>
          <a:xfrm>
            <a:off x="1071900" y="2854790"/>
            <a:ext cx="7000200" cy="1377600"/>
          </a:xfrm>
          <a:prstGeom prst="rect">
            <a:avLst/>
          </a:prstGeom>
          <a:noFill/>
          <a:ln>
            <a:noFill/>
          </a:ln>
        </p:spPr>
        <p:txBody>
          <a:bodyPr spcFirstLastPara="1" wrap="square" lIns="91425" tIns="91425" rIns="91425" bIns="91425" anchor="t" anchorCtr="0">
            <a:normAutofit/>
          </a:bodyPr>
          <a:lstStyle/>
          <a:p>
            <a:pPr lvl="0" algn="ctr">
              <a:buClr>
                <a:schemeClr val="dk1"/>
              </a:buClr>
              <a:buSzPts val="1100"/>
            </a:pPr>
            <a:r>
              <a:rPr lang="nl-NL" dirty="0"/>
              <a:t>Wanneer gebruik je welke media? En hoe lang? Maak hier afspraken over die voor kinderen én opvoeders gelden. Hoe vaster de routine en hoe vroeger je met die routine begint, hoe beter.</a:t>
            </a:r>
            <a:endParaRPr sz="1600" b="0" i="0" u="none" strike="noStrike" cap="none" dirty="0">
              <a:solidFill>
                <a:schemeClr val="dk2"/>
              </a:solidFill>
              <a:latin typeface="Rubik"/>
              <a:ea typeface="Rubik"/>
              <a:cs typeface="Rubik"/>
              <a:sym typeface="Rubik"/>
            </a:endParaRPr>
          </a:p>
        </p:txBody>
      </p:sp>
      <p:sp>
        <p:nvSpPr>
          <p:cNvPr id="122" name="Google Shape;122;p8">
            <a:extLst>
              <a:ext uri="{FF2B5EF4-FFF2-40B4-BE49-F238E27FC236}">
                <a16:creationId xmlns:a16="http://schemas.microsoft.com/office/drawing/2014/main" id="{5226CFB1-CA45-4A09-AB0B-117265EEEFD6}"/>
              </a:ext>
            </a:extLst>
          </p:cNvPr>
          <p:cNvSpPr txBox="1">
            <a:spLocks noGrp="1"/>
          </p:cNvSpPr>
          <p:nvPr>
            <p:ph type="ctrTitle"/>
          </p:nvPr>
        </p:nvSpPr>
        <p:spPr>
          <a:xfrm>
            <a:off x="5466000" y="207000"/>
            <a:ext cx="3366300" cy="646500"/>
          </a:xfrm>
          <a:prstGeom prst="rect">
            <a:avLst/>
          </a:prstGeom>
          <a:noFill/>
          <a:ln>
            <a:noFill/>
          </a:ln>
        </p:spPr>
        <p:txBody>
          <a:bodyPr spcFirstLastPara="1" wrap="square" lIns="91425" tIns="91425" rIns="91425" bIns="91425" anchor="b" anchorCtr="0">
            <a:noAutofit/>
          </a:bodyPr>
          <a:lstStyle/>
          <a:p>
            <a:pPr marL="0" lvl="0" indent="0" algn="r" rtl="0">
              <a:lnSpc>
                <a:spcPct val="100000"/>
              </a:lnSpc>
              <a:spcBef>
                <a:spcPts val="0"/>
              </a:spcBef>
              <a:spcAft>
                <a:spcPts val="0"/>
              </a:spcAft>
              <a:buSzPts val="5200"/>
              <a:buNone/>
            </a:pPr>
            <a:r>
              <a:rPr lang="nl" sz="2300" b="1">
                <a:solidFill>
                  <a:srgbClr val="F28409"/>
                </a:solidFill>
                <a:latin typeface="Capriola"/>
                <a:ea typeface="Capriola"/>
                <a:cs typeface="Capriola"/>
                <a:sym typeface="Capriola"/>
              </a:rPr>
              <a:t>Tips voor 0-2 jaar</a:t>
            </a:r>
            <a:endParaRPr sz="2300" b="1">
              <a:solidFill>
                <a:srgbClr val="F28409"/>
              </a:solidFill>
              <a:latin typeface="Capriola"/>
              <a:ea typeface="Capriola"/>
              <a:cs typeface="Capriola"/>
              <a:sym typeface="Capriola"/>
            </a:endParaRPr>
          </a:p>
        </p:txBody>
      </p:sp>
      <p:pic>
        <p:nvPicPr>
          <p:cNvPr id="3" name="Google Shape;111;p7">
            <a:extLst>
              <a:ext uri="{FF2B5EF4-FFF2-40B4-BE49-F238E27FC236}">
                <a16:creationId xmlns:a16="http://schemas.microsoft.com/office/drawing/2014/main" id="{E7B46D0F-D18F-DD60-B2D1-53DC01C26E7C}"/>
              </a:ext>
            </a:extLst>
          </p:cNvPr>
          <p:cNvPicPr preferRelativeResize="0"/>
          <p:nvPr/>
        </p:nvPicPr>
        <p:blipFill>
          <a:blip r:embed="rId4">
            <a:alphaModFix/>
          </a:blip>
          <a:srcRect/>
          <a:stretch/>
        </p:blipFill>
        <p:spPr>
          <a:xfrm>
            <a:off x="8165514" y="853500"/>
            <a:ext cx="529941" cy="529941"/>
          </a:xfrm>
          <a:prstGeom prst="rect">
            <a:avLst/>
          </a:prstGeom>
          <a:noFill/>
          <a:ln>
            <a:noFill/>
          </a:ln>
        </p:spPr>
      </p:pic>
    </p:spTree>
    <p:extLst>
      <p:ext uri="{BB962C8B-B14F-4D97-AF65-F5344CB8AC3E}">
        <p14:creationId xmlns:p14="http://schemas.microsoft.com/office/powerpoint/2010/main" val="12522449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8">
          <a:extLst>
            <a:ext uri="{FF2B5EF4-FFF2-40B4-BE49-F238E27FC236}">
              <a16:creationId xmlns:a16="http://schemas.microsoft.com/office/drawing/2014/main" id="{F2527209-73AB-D962-B41A-2798DC806468}"/>
            </a:ext>
          </a:extLst>
        </p:cNvPr>
        <p:cNvGrpSpPr/>
        <p:nvPr/>
      </p:nvGrpSpPr>
      <p:grpSpPr>
        <a:xfrm>
          <a:off x="0" y="0"/>
          <a:ext cx="0" cy="0"/>
          <a:chOff x="0" y="0"/>
          <a:chExt cx="0" cy="0"/>
        </a:xfrm>
      </p:grpSpPr>
      <p:sp>
        <p:nvSpPr>
          <p:cNvPr id="120" name="Google Shape;120;p8">
            <a:extLst>
              <a:ext uri="{FF2B5EF4-FFF2-40B4-BE49-F238E27FC236}">
                <a16:creationId xmlns:a16="http://schemas.microsoft.com/office/drawing/2014/main" id="{417E3B0F-F5F7-BE56-6831-B9F23FBB48DF}"/>
              </a:ext>
            </a:extLst>
          </p:cNvPr>
          <p:cNvSpPr txBox="1"/>
          <p:nvPr/>
        </p:nvSpPr>
        <p:spPr>
          <a:xfrm>
            <a:off x="1071900" y="1498959"/>
            <a:ext cx="7000200" cy="1846629"/>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chemeClr val="dk1"/>
              </a:buClr>
              <a:buSzPts val="1100"/>
              <a:buFont typeface="Arial"/>
              <a:buNone/>
            </a:pPr>
            <a:r>
              <a:rPr lang="nl-NL" sz="3600" dirty="0">
                <a:solidFill>
                  <a:srgbClr val="1072B9"/>
                </a:solidFill>
                <a:latin typeface="Capriola"/>
              </a:rPr>
              <a:t>Als ouder geef je het voorbeeld</a:t>
            </a:r>
          </a:p>
          <a:p>
            <a:pPr marL="0" marR="0" lvl="0" indent="0" algn="ctr" rtl="0">
              <a:lnSpc>
                <a:spcPct val="100000"/>
              </a:lnSpc>
              <a:spcBef>
                <a:spcPts val="0"/>
              </a:spcBef>
              <a:spcAft>
                <a:spcPts val="0"/>
              </a:spcAft>
              <a:buClr>
                <a:schemeClr val="dk1"/>
              </a:buClr>
              <a:buSzPts val="1100"/>
              <a:buFont typeface="Arial"/>
              <a:buNone/>
            </a:pPr>
            <a:endParaRPr lang="nl-NL" sz="3600" dirty="0">
              <a:solidFill>
                <a:srgbClr val="1072B9"/>
              </a:solidFill>
              <a:latin typeface="Capriola"/>
              <a:sym typeface="Rubik"/>
            </a:endParaRPr>
          </a:p>
        </p:txBody>
      </p:sp>
      <p:sp>
        <p:nvSpPr>
          <p:cNvPr id="121" name="Google Shape;121;p8">
            <a:extLst>
              <a:ext uri="{FF2B5EF4-FFF2-40B4-BE49-F238E27FC236}">
                <a16:creationId xmlns:a16="http://schemas.microsoft.com/office/drawing/2014/main" id="{0FEC812E-3ACD-16A6-0D51-557A4EA757DB}"/>
              </a:ext>
            </a:extLst>
          </p:cNvPr>
          <p:cNvSpPr txBox="1"/>
          <p:nvPr/>
        </p:nvSpPr>
        <p:spPr>
          <a:xfrm>
            <a:off x="1071900" y="2854790"/>
            <a:ext cx="7000200" cy="1377600"/>
          </a:xfrm>
          <a:prstGeom prst="rect">
            <a:avLst/>
          </a:prstGeom>
          <a:noFill/>
          <a:ln>
            <a:noFill/>
          </a:ln>
        </p:spPr>
        <p:txBody>
          <a:bodyPr spcFirstLastPara="1" wrap="square" lIns="91425" tIns="91425" rIns="91425" bIns="91425" anchor="t" anchorCtr="0">
            <a:normAutofit/>
          </a:bodyPr>
          <a:lstStyle/>
          <a:p>
            <a:pPr lvl="0" algn="ctr">
              <a:buClr>
                <a:schemeClr val="dk1"/>
              </a:buClr>
              <a:buSzPts val="1100"/>
            </a:pPr>
            <a:r>
              <a:rPr lang="nl-NL" dirty="0"/>
              <a:t>Kinderen doen vooral wat jij doet. Wees je dus bewust van je voorbeeldrol. Leg bijvoorbeeld zelf je telefoon weg, als je iets met je kind doet. Of als het om jouw aandacht vraagt.</a:t>
            </a:r>
            <a:endParaRPr sz="1600" b="0" i="0" u="none" strike="noStrike" cap="none" dirty="0">
              <a:solidFill>
                <a:schemeClr val="dk2"/>
              </a:solidFill>
              <a:latin typeface="Rubik"/>
              <a:ea typeface="Rubik"/>
              <a:cs typeface="Rubik"/>
              <a:sym typeface="Rubik"/>
            </a:endParaRPr>
          </a:p>
        </p:txBody>
      </p:sp>
      <p:sp>
        <p:nvSpPr>
          <p:cNvPr id="122" name="Google Shape;122;p8">
            <a:extLst>
              <a:ext uri="{FF2B5EF4-FFF2-40B4-BE49-F238E27FC236}">
                <a16:creationId xmlns:a16="http://schemas.microsoft.com/office/drawing/2014/main" id="{E765CE31-A454-F4D1-849B-2251FC23FAC5}"/>
              </a:ext>
            </a:extLst>
          </p:cNvPr>
          <p:cNvSpPr txBox="1">
            <a:spLocks noGrp="1"/>
          </p:cNvSpPr>
          <p:nvPr>
            <p:ph type="ctrTitle"/>
          </p:nvPr>
        </p:nvSpPr>
        <p:spPr>
          <a:xfrm>
            <a:off x="5466000" y="207000"/>
            <a:ext cx="3366300" cy="646500"/>
          </a:xfrm>
          <a:prstGeom prst="rect">
            <a:avLst/>
          </a:prstGeom>
          <a:noFill/>
          <a:ln>
            <a:noFill/>
          </a:ln>
        </p:spPr>
        <p:txBody>
          <a:bodyPr spcFirstLastPara="1" wrap="square" lIns="91425" tIns="91425" rIns="91425" bIns="91425" anchor="b" anchorCtr="0">
            <a:noAutofit/>
          </a:bodyPr>
          <a:lstStyle/>
          <a:p>
            <a:pPr marL="0" lvl="0" indent="0" algn="r" rtl="0">
              <a:lnSpc>
                <a:spcPct val="100000"/>
              </a:lnSpc>
              <a:spcBef>
                <a:spcPts val="0"/>
              </a:spcBef>
              <a:spcAft>
                <a:spcPts val="0"/>
              </a:spcAft>
              <a:buSzPts val="5200"/>
              <a:buNone/>
            </a:pPr>
            <a:r>
              <a:rPr lang="nl" sz="2300" b="1">
                <a:solidFill>
                  <a:srgbClr val="F28409"/>
                </a:solidFill>
                <a:latin typeface="Capriola"/>
                <a:ea typeface="Capriola"/>
                <a:cs typeface="Capriola"/>
                <a:sym typeface="Capriola"/>
              </a:rPr>
              <a:t>Tips voor 0-2 jaar</a:t>
            </a:r>
            <a:endParaRPr sz="2300" b="1">
              <a:solidFill>
                <a:srgbClr val="F28409"/>
              </a:solidFill>
              <a:latin typeface="Capriola"/>
              <a:ea typeface="Capriola"/>
              <a:cs typeface="Capriola"/>
              <a:sym typeface="Capriola"/>
            </a:endParaRPr>
          </a:p>
        </p:txBody>
      </p:sp>
      <p:pic>
        <p:nvPicPr>
          <p:cNvPr id="3" name="Google Shape;111;p7">
            <a:extLst>
              <a:ext uri="{FF2B5EF4-FFF2-40B4-BE49-F238E27FC236}">
                <a16:creationId xmlns:a16="http://schemas.microsoft.com/office/drawing/2014/main" id="{BA09C910-1831-4B30-90E3-699101F786F8}"/>
              </a:ext>
            </a:extLst>
          </p:cNvPr>
          <p:cNvPicPr preferRelativeResize="0"/>
          <p:nvPr/>
        </p:nvPicPr>
        <p:blipFill>
          <a:blip r:embed="rId4">
            <a:alphaModFix/>
          </a:blip>
          <a:srcRect/>
          <a:stretch/>
        </p:blipFill>
        <p:spPr>
          <a:xfrm>
            <a:off x="8165514" y="853500"/>
            <a:ext cx="529941" cy="529941"/>
          </a:xfrm>
          <a:prstGeom prst="rect">
            <a:avLst/>
          </a:prstGeom>
          <a:noFill/>
          <a:ln>
            <a:noFill/>
          </a:ln>
        </p:spPr>
      </p:pic>
    </p:spTree>
    <p:extLst>
      <p:ext uri="{BB962C8B-B14F-4D97-AF65-F5344CB8AC3E}">
        <p14:creationId xmlns:p14="http://schemas.microsoft.com/office/powerpoint/2010/main" val="35961520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8">
          <a:extLst>
            <a:ext uri="{FF2B5EF4-FFF2-40B4-BE49-F238E27FC236}">
              <a16:creationId xmlns:a16="http://schemas.microsoft.com/office/drawing/2014/main" id="{8ABC067F-C2F2-3D32-31D9-0F3FF514D4B5}"/>
            </a:ext>
          </a:extLst>
        </p:cNvPr>
        <p:cNvGrpSpPr/>
        <p:nvPr/>
      </p:nvGrpSpPr>
      <p:grpSpPr>
        <a:xfrm>
          <a:off x="0" y="0"/>
          <a:ext cx="0" cy="0"/>
          <a:chOff x="0" y="0"/>
          <a:chExt cx="0" cy="0"/>
        </a:xfrm>
      </p:grpSpPr>
      <p:sp>
        <p:nvSpPr>
          <p:cNvPr id="120" name="Google Shape;120;p8">
            <a:extLst>
              <a:ext uri="{FF2B5EF4-FFF2-40B4-BE49-F238E27FC236}">
                <a16:creationId xmlns:a16="http://schemas.microsoft.com/office/drawing/2014/main" id="{D9C730A0-9958-4F0C-70BF-5E5A2116AE63}"/>
              </a:ext>
            </a:extLst>
          </p:cNvPr>
          <p:cNvSpPr txBox="1"/>
          <p:nvPr/>
        </p:nvSpPr>
        <p:spPr>
          <a:xfrm>
            <a:off x="1071900" y="1498959"/>
            <a:ext cx="7000200" cy="2400627"/>
          </a:xfrm>
          <a:prstGeom prst="rect">
            <a:avLst/>
          </a:prstGeom>
          <a:noFill/>
          <a:ln>
            <a:noFill/>
          </a:ln>
        </p:spPr>
        <p:txBody>
          <a:bodyPr spcFirstLastPara="1" wrap="square" lIns="91425" tIns="91425" rIns="91425" bIns="91425" anchor="t" anchorCtr="0">
            <a:spAutoFit/>
          </a:bodyPr>
          <a:lstStyle/>
          <a:p>
            <a:pPr algn="ctr">
              <a:buClr>
                <a:schemeClr val="dk1"/>
              </a:buClr>
              <a:buSzPts val="1100"/>
            </a:pPr>
            <a:r>
              <a:rPr lang="nl-NL" sz="3600" dirty="0">
                <a:solidFill>
                  <a:srgbClr val="1072B9"/>
                </a:solidFill>
                <a:latin typeface="Capriola"/>
              </a:rPr>
              <a:t>Doe mee met wat je leest, </a:t>
            </a:r>
          </a:p>
          <a:p>
            <a:pPr algn="ctr">
              <a:buClr>
                <a:schemeClr val="dk1"/>
              </a:buClr>
              <a:buSzPts val="1100"/>
            </a:pPr>
            <a:r>
              <a:rPr lang="nl-NL" sz="3600" dirty="0">
                <a:solidFill>
                  <a:srgbClr val="1072B9"/>
                </a:solidFill>
                <a:latin typeface="Capriola"/>
              </a:rPr>
              <a:t>of hoort</a:t>
            </a:r>
          </a:p>
          <a:p>
            <a:pPr marL="0" marR="0" lvl="0" indent="0" algn="ctr" rtl="0">
              <a:lnSpc>
                <a:spcPct val="100000"/>
              </a:lnSpc>
              <a:spcBef>
                <a:spcPts val="0"/>
              </a:spcBef>
              <a:spcAft>
                <a:spcPts val="0"/>
              </a:spcAft>
              <a:buClr>
                <a:schemeClr val="dk1"/>
              </a:buClr>
              <a:buSzPts val="1100"/>
              <a:buFont typeface="Arial"/>
              <a:buNone/>
            </a:pPr>
            <a:endParaRPr lang="nl-NL" sz="3600" dirty="0">
              <a:solidFill>
                <a:srgbClr val="1072B9"/>
              </a:solidFill>
              <a:latin typeface="Capriola"/>
            </a:endParaRPr>
          </a:p>
          <a:p>
            <a:pPr marL="0" marR="0" lvl="0" indent="0" algn="ctr" rtl="0">
              <a:lnSpc>
                <a:spcPct val="100000"/>
              </a:lnSpc>
              <a:spcBef>
                <a:spcPts val="0"/>
              </a:spcBef>
              <a:spcAft>
                <a:spcPts val="0"/>
              </a:spcAft>
              <a:buClr>
                <a:schemeClr val="dk1"/>
              </a:buClr>
              <a:buSzPts val="1100"/>
              <a:buFont typeface="Arial"/>
              <a:buNone/>
            </a:pPr>
            <a:endParaRPr lang="nl-NL" sz="3600" dirty="0">
              <a:solidFill>
                <a:srgbClr val="1072B9"/>
              </a:solidFill>
              <a:latin typeface="Capriola"/>
              <a:sym typeface="Rubik"/>
            </a:endParaRPr>
          </a:p>
        </p:txBody>
      </p:sp>
      <p:sp>
        <p:nvSpPr>
          <p:cNvPr id="121" name="Google Shape;121;p8">
            <a:extLst>
              <a:ext uri="{FF2B5EF4-FFF2-40B4-BE49-F238E27FC236}">
                <a16:creationId xmlns:a16="http://schemas.microsoft.com/office/drawing/2014/main" id="{4B1230B3-F5B9-4E9B-AB38-3E3CCB9AB3AB}"/>
              </a:ext>
            </a:extLst>
          </p:cNvPr>
          <p:cNvSpPr txBox="1"/>
          <p:nvPr/>
        </p:nvSpPr>
        <p:spPr>
          <a:xfrm>
            <a:off x="1071900" y="2854790"/>
            <a:ext cx="7000200" cy="1377600"/>
          </a:xfrm>
          <a:prstGeom prst="rect">
            <a:avLst/>
          </a:prstGeom>
          <a:noFill/>
          <a:ln>
            <a:noFill/>
          </a:ln>
        </p:spPr>
        <p:txBody>
          <a:bodyPr spcFirstLastPara="1" wrap="square" lIns="91425" tIns="91425" rIns="91425" bIns="91425" anchor="t" anchorCtr="0">
            <a:normAutofit/>
          </a:bodyPr>
          <a:lstStyle/>
          <a:p>
            <a:pPr lvl="0" algn="ctr">
              <a:buClr>
                <a:schemeClr val="dk1"/>
              </a:buClr>
              <a:buSzPts val="1100"/>
            </a:pPr>
            <a:r>
              <a:rPr lang="nl-NL" dirty="0"/>
              <a:t>Neem actief deel aan het mediagebruik van je ukkie. Beweeg mee met verhalen, bijvoorbeeld bij het lezen van boekjes en luisteren naar een luisterverhaal. Beeld samen met je gezicht, je handen en je voeten uit wat er gebeurt. Of doe een stopdans op een muziekje.</a:t>
            </a:r>
            <a:endParaRPr sz="1600" b="0" i="0" u="none" strike="noStrike" cap="none" dirty="0">
              <a:solidFill>
                <a:schemeClr val="dk2"/>
              </a:solidFill>
              <a:latin typeface="Rubik"/>
              <a:ea typeface="Rubik"/>
              <a:cs typeface="Rubik"/>
              <a:sym typeface="Rubik"/>
            </a:endParaRPr>
          </a:p>
        </p:txBody>
      </p:sp>
      <p:sp>
        <p:nvSpPr>
          <p:cNvPr id="122" name="Google Shape;122;p8">
            <a:extLst>
              <a:ext uri="{FF2B5EF4-FFF2-40B4-BE49-F238E27FC236}">
                <a16:creationId xmlns:a16="http://schemas.microsoft.com/office/drawing/2014/main" id="{0CD15BFF-5375-4A0F-10C6-243874EE06B0}"/>
              </a:ext>
            </a:extLst>
          </p:cNvPr>
          <p:cNvSpPr txBox="1">
            <a:spLocks noGrp="1"/>
          </p:cNvSpPr>
          <p:nvPr>
            <p:ph type="ctrTitle"/>
          </p:nvPr>
        </p:nvSpPr>
        <p:spPr>
          <a:xfrm>
            <a:off x="5466000" y="207000"/>
            <a:ext cx="3366300" cy="646500"/>
          </a:xfrm>
          <a:prstGeom prst="rect">
            <a:avLst/>
          </a:prstGeom>
          <a:noFill/>
          <a:ln>
            <a:noFill/>
          </a:ln>
        </p:spPr>
        <p:txBody>
          <a:bodyPr spcFirstLastPara="1" wrap="square" lIns="91425" tIns="91425" rIns="91425" bIns="91425" anchor="b" anchorCtr="0">
            <a:noAutofit/>
          </a:bodyPr>
          <a:lstStyle/>
          <a:p>
            <a:pPr marL="0" lvl="0" indent="0" algn="r" rtl="0">
              <a:lnSpc>
                <a:spcPct val="100000"/>
              </a:lnSpc>
              <a:spcBef>
                <a:spcPts val="0"/>
              </a:spcBef>
              <a:spcAft>
                <a:spcPts val="0"/>
              </a:spcAft>
              <a:buSzPts val="5200"/>
              <a:buNone/>
            </a:pPr>
            <a:r>
              <a:rPr lang="nl" sz="2300" b="1">
                <a:solidFill>
                  <a:srgbClr val="F28409"/>
                </a:solidFill>
                <a:latin typeface="Capriola"/>
                <a:ea typeface="Capriola"/>
                <a:cs typeface="Capriola"/>
                <a:sym typeface="Capriola"/>
              </a:rPr>
              <a:t>Tips voor 0-2 jaar</a:t>
            </a:r>
            <a:endParaRPr sz="2300" b="1">
              <a:solidFill>
                <a:srgbClr val="F28409"/>
              </a:solidFill>
              <a:latin typeface="Capriola"/>
              <a:ea typeface="Capriola"/>
              <a:cs typeface="Capriola"/>
              <a:sym typeface="Capriola"/>
            </a:endParaRPr>
          </a:p>
        </p:txBody>
      </p:sp>
      <p:pic>
        <p:nvPicPr>
          <p:cNvPr id="3" name="Google Shape;111;p7">
            <a:extLst>
              <a:ext uri="{FF2B5EF4-FFF2-40B4-BE49-F238E27FC236}">
                <a16:creationId xmlns:a16="http://schemas.microsoft.com/office/drawing/2014/main" id="{F83E5892-FBB8-5F89-57CE-6308941E23F2}"/>
              </a:ext>
            </a:extLst>
          </p:cNvPr>
          <p:cNvPicPr preferRelativeResize="0"/>
          <p:nvPr/>
        </p:nvPicPr>
        <p:blipFill>
          <a:blip r:embed="rId4">
            <a:alphaModFix/>
          </a:blip>
          <a:srcRect/>
          <a:stretch/>
        </p:blipFill>
        <p:spPr>
          <a:xfrm>
            <a:off x="8165514" y="853500"/>
            <a:ext cx="529941" cy="529941"/>
          </a:xfrm>
          <a:prstGeom prst="rect">
            <a:avLst/>
          </a:prstGeom>
          <a:noFill/>
          <a:ln>
            <a:noFill/>
          </a:ln>
        </p:spPr>
      </p:pic>
    </p:spTree>
    <p:extLst>
      <p:ext uri="{BB962C8B-B14F-4D97-AF65-F5344CB8AC3E}">
        <p14:creationId xmlns:p14="http://schemas.microsoft.com/office/powerpoint/2010/main" val="38799741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8">
          <a:extLst>
            <a:ext uri="{FF2B5EF4-FFF2-40B4-BE49-F238E27FC236}">
              <a16:creationId xmlns:a16="http://schemas.microsoft.com/office/drawing/2014/main" id="{6E09CCD8-C873-6E96-9199-8762B74F93F2}"/>
            </a:ext>
          </a:extLst>
        </p:cNvPr>
        <p:cNvGrpSpPr/>
        <p:nvPr/>
      </p:nvGrpSpPr>
      <p:grpSpPr>
        <a:xfrm>
          <a:off x="0" y="0"/>
          <a:ext cx="0" cy="0"/>
          <a:chOff x="0" y="0"/>
          <a:chExt cx="0" cy="0"/>
        </a:xfrm>
      </p:grpSpPr>
      <p:sp>
        <p:nvSpPr>
          <p:cNvPr id="120" name="Google Shape;120;p8">
            <a:extLst>
              <a:ext uri="{FF2B5EF4-FFF2-40B4-BE49-F238E27FC236}">
                <a16:creationId xmlns:a16="http://schemas.microsoft.com/office/drawing/2014/main" id="{5AF29F48-910B-5E46-E01F-61C310F8962A}"/>
              </a:ext>
            </a:extLst>
          </p:cNvPr>
          <p:cNvSpPr txBox="1"/>
          <p:nvPr/>
        </p:nvSpPr>
        <p:spPr>
          <a:xfrm>
            <a:off x="1071900" y="1498959"/>
            <a:ext cx="7000200" cy="2400627"/>
          </a:xfrm>
          <a:prstGeom prst="rect">
            <a:avLst/>
          </a:prstGeom>
          <a:noFill/>
          <a:ln>
            <a:noFill/>
          </a:ln>
        </p:spPr>
        <p:txBody>
          <a:bodyPr spcFirstLastPara="1" wrap="square" lIns="91425" tIns="91425" rIns="91425" bIns="91425" anchor="t" anchorCtr="0">
            <a:spAutoFit/>
          </a:bodyPr>
          <a:lstStyle/>
          <a:p>
            <a:pPr algn="ctr">
              <a:buClr>
                <a:schemeClr val="dk1"/>
              </a:buClr>
              <a:buSzPts val="1100"/>
            </a:pPr>
            <a:r>
              <a:rPr lang="nl-NL" sz="3600" dirty="0">
                <a:solidFill>
                  <a:srgbClr val="1072B9"/>
                </a:solidFill>
                <a:latin typeface="Capriola"/>
              </a:rPr>
              <a:t>Verbind media aan andere activiteiten</a:t>
            </a:r>
          </a:p>
          <a:p>
            <a:pPr marL="0" marR="0" lvl="0" indent="0" algn="ctr" rtl="0">
              <a:lnSpc>
                <a:spcPct val="100000"/>
              </a:lnSpc>
              <a:spcBef>
                <a:spcPts val="0"/>
              </a:spcBef>
              <a:spcAft>
                <a:spcPts val="0"/>
              </a:spcAft>
              <a:buClr>
                <a:schemeClr val="dk1"/>
              </a:buClr>
              <a:buSzPts val="1100"/>
              <a:buFont typeface="Arial"/>
              <a:buNone/>
            </a:pPr>
            <a:endParaRPr lang="nl-NL" sz="3600" dirty="0">
              <a:solidFill>
                <a:srgbClr val="1072B9"/>
              </a:solidFill>
              <a:latin typeface="Capriola"/>
            </a:endParaRPr>
          </a:p>
          <a:p>
            <a:pPr marL="0" marR="0" lvl="0" indent="0" algn="ctr" rtl="0">
              <a:lnSpc>
                <a:spcPct val="100000"/>
              </a:lnSpc>
              <a:spcBef>
                <a:spcPts val="0"/>
              </a:spcBef>
              <a:spcAft>
                <a:spcPts val="0"/>
              </a:spcAft>
              <a:buClr>
                <a:schemeClr val="dk1"/>
              </a:buClr>
              <a:buSzPts val="1100"/>
              <a:buFont typeface="Arial"/>
              <a:buNone/>
            </a:pPr>
            <a:endParaRPr lang="nl-NL" sz="3600" dirty="0">
              <a:solidFill>
                <a:srgbClr val="1072B9"/>
              </a:solidFill>
              <a:latin typeface="Capriola"/>
              <a:sym typeface="Rubik"/>
            </a:endParaRPr>
          </a:p>
        </p:txBody>
      </p:sp>
      <p:sp>
        <p:nvSpPr>
          <p:cNvPr id="121" name="Google Shape;121;p8">
            <a:extLst>
              <a:ext uri="{FF2B5EF4-FFF2-40B4-BE49-F238E27FC236}">
                <a16:creationId xmlns:a16="http://schemas.microsoft.com/office/drawing/2014/main" id="{CBD0C630-6E73-DB27-5CFC-2715C829DF41}"/>
              </a:ext>
            </a:extLst>
          </p:cNvPr>
          <p:cNvSpPr txBox="1"/>
          <p:nvPr/>
        </p:nvSpPr>
        <p:spPr>
          <a:xfrm>
            <a:off x="1071900" y="2854790"/>
            <a:ext cx="7000200" cy="1377600"/>
          </a:xfrm>
          <a:prstGeom prst="rect">
            <a:avLst/>
          </a:prstGeom>
          <a:noFill/>
          <a:ln>
            <a:noFill/>
          </a:ln>
        </p:spPr>
        <p:txBody>
          <a:bodyPr spcFirstLastPara="1" wrap="square" lIns="91425" tIns="91425" rIns="91425" bIns="91425" anchor="t" anchorCtr="0">
            <a:normAutofit/>
          </a:bodyPr>
          <a:lstStyle/>
          <a:p>
            <a:pPr lvl="0" algn="ctr">
              <a:buClr>
                <a:schemeClr val="dk1"/>
              </a:buClr>
              <a:buSzPts val="1100"/>
            </a:pPr>
            <a:r>
              <a:rPr lang="nl-NL" dirty="0"/>
              <a:t>Koppel muziek, of een kiekeboe-spelletje aan wat je gelezen hebt in een boek. Of speel een luisterverhaal na als het verhaal is afgelopen. Op deze manier wissel je activiteiten af én verbind je creativiteit aan media.</a:t>
            </a:r>
            <a:endParaRPr sz="1600" b="0" i="0" u="none" strike="noStrike" cap="none" dirty="0">
              <a:solidFill>
                <a:schemeClr val="dk2"/>
              </a:solidFill>
              <a:latin typeface="Rubik"/>
              <a:ea typeface="Rubik"/>
              <a:cs typeface="Rubik"/>
              <a:sym typeface="Rubik"/>
            </a:endParaRPr>
          </a:p>
        </p:txBody>
      </p:sp>
      <p:sp>
        <p:nvSpPr>
          <p:cNvPr id="122" name="Google Shape;122;p8">
            <a:extLst>
              <a:ext uri="{FF2B5EF4-FFF2-40B4-BE49-F238E27FC236}">
                <a16:creationId xmlns:a16="http://schemas.microsoft.com/office/drawing/2014/main" id="{F49D8A24-D2C2-F651-130D-09B1962CADD2}"/>
              </a:ext>
            </a:extLst>
          </p:cNvPr>
          <p:cNvSpPr txBox="1">
            <a:spLocks noGrp="1"/>
          </p:cNvSpPr>
          <p:nvPr>
            <p:ph type="ctrTitle"/>
          </p:nvPr>
        </p:nvSpPr>
        <p:spPr>
          <a:xfrm>
            <a:off x="5466000" y="207000"/>
            <a:ext cx="3366300" cy="646500"/>
          </a:xfrm>
          <a:prstGeom prst="rect">
            <a:avLst/>
          </a:prstGeom>
          <a:noFill/>
          <a:ln>
            <a:noFill/>
          </a:ln>
        </p:spPr>
        <p:txBody>
          <a:bodyPr spcFirstLastPara="1" wrap="square" lIns="91425" tIns="91425" rIns="91425" bIns="91425" anchor="b" anchorCtr="0">
            <a:noAutofit/>
          </a:bodyPr>
          <a:lstStyle/>
          <a:p>
            <a:pPr marL="0" lvl="0" indent="0" algn="r" rtl="0">
              <a:lnSpc>
                <a:spcPct val="100000"/>
              </a:lnSpc>
              <a:spcBef>
                <a:spcPts val="0"/>
              </a:spcBef>
              <a:spcAft>
                <a:spcPts val="0"/>
              </a:spcAft>
              <a:buSzPts val="5200"/>
              <a:buNone/>
            </a:pPr>
            <a:r>
              <a:rPr lang="nl" sz="2300" b="1">
                <a:solidFill>
                  <a:srgbClr val="F28409"/>
                </a:solidFill>
                <a:latin typeface="Capriola"/>
                <a:ea typeface="Capriola"/>
                <a:cs typeface="Capriola"/>
                <a:sym typeface="Capriola"/>
              </a:rPr>
              <a:t>Tips voor 0-2 jaar</a:t>
            </a:r>
            <a:endParaRPr sz="2300" b="1">
              <a:solidFill>
                <a:srgbClr val="F28409"/>
              </a:solidFill>
              <a:latin typeface="Capriola"/>
              <a:ea typeface="Capriola"/>
              <a:cs typeface="Capriola"/>
              <a:sym typeface="Capriola"/>
            </a:endParaRPr>
          </a:p>
        </p:txBody>
      </p:sp>
      <p:pic>
        <p:nvPicPr>
          <p:cNvPr id="3" name="Google Shape;111;p7">
            <a:extLst>
              <a:ext uri="{FF2B5EF4-FFF2-40B4-BE49-F238E27FC236}">
                <a16:creationId xmlns:a16="http://schemas.microsoft.com/office/drawing/2014/main" id="{0F485087-429A-E317-0174-AB549FAFCB96}"/>
              </a:ext>
            </a:extLst>
          </p:cNvPr>
          <p:cNvPicPr preferRelativeResize="0"/>
          <p:nvPr/>
        </p:nvPicPr>
        <p:blipFill>
          <a:blip r:embed="rId4">
            <a:alphaModFix/>
          </a:blip>
          <a:srcRect/>
          <a:stretch/>
        </p:blipFill>
        <p:spPr>
          <a:xfrm>
            <a:off x="8165514" y="853500"/>
            <a:ext cx="529941" cy="529941"/>
          </a:xfrm>
          <a:prstGeom prst="rect">
            <a:avLst/>
          </a:prstGeom>
          <a:noFill/>
          <a:ln>
            <a:noFill/>
          </a:ln>
        </p:spPr>
      </p:pic>
    </p:spTree>
    <p:extLst>
      <p:ext uri="{BB962C8B-B14F-4D97-AF65-F5344CB8AC3E}">
        <p14:creationId xmlns:p14="http://schemas.microsoft.com/office/powerpoint/2010/main" val="35685813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8">
          <a:extLst>
            <a:ext uri="{FF2B5EF4-FFF2-40B4-BE49-F238E27FC236}">
              <a16:creationId xmlns:a16="http://schemas.microsoft.com/office/drawing/2014/main" id="{5C13CA7B-0A41-B99D-51E9-BA4E8C9993D3}"/>
            </a:ext>
          </a:extLst>
        </p:cNvPr>
        <p:cNvGrpSpPr/>
        <p:nvPr/>
      </p:nvGrpSpPr>
      <p:grpSpPr>
        <a:xfrm>
          <a:off x="0" y="0"/>
          <a:ext cx="0" cy="0"/>
          <a:chOff x="0" y="0"/>
          <a:chExt cx="0" cy="0"/>
        </a:xfrm>
      </p:grpSpPr>
      <p:sp>
        <p:nvSpPr>
          <p:cNvPr id="120" name="Google Shape;120;p8">
            <a:extLst>
              <a:ext uri="{FF2B5EF4-FFF2-40B4-BE49-F238E27FC236}">
                <a16:creationId xmlns:a16="http://schemas.microsoft.com/office/drawing/2014/main" id="{30101B5D-AEC6-5A99-BA36-04FA429F971A}"/>
              </a:ext>
            </a:extLst>
          </p:cNvPr>
          <p:cNvSpPr txBox="1"/>
          <p:nvPr/>
        </p:nvSpPr>
        <p:spPr>
          <a:xfrm>
            <a:off x="1197406" y="1525854"/>
            <a:ext cx="7000200" cy="2954625"/>
          </a:xfrm>
          <a:prstGeom prst="rect">
            <a:avLst/>
          </a:prstGeom>
          <a:noFill/>
          <a:ln>
            <a:noFill/>
          </a:ln>
        </p:spPr>
        <p:txBody>
          <a:bodyPr spcFirstLastPara="1" wrap="square" lIns="91425" tIns="91425" rIns="91425" bIns="91425" anchor="t" anchorCtr="0">
            <a:spAutoFit/>
          </a:bodyPr>
          <a:lstStyle/>
          <a:p>
            <a:pPr algn="ctr">
              <a:buClr>
                <a:schemeClr val="dk1"/>
              </a:buClr>
              <a:buSzPts val="1100"/>
            </a:pPr>
            <a:r>
              <a:rPr lang="nl-NL" sz="3600" dirty="0">
                <a:solidFill>
                  <a:srgbClr val="5DAF00"/>
                </a:solidFill>
                <a:latin typeface="Capriola"/>
              </a:rPr>
              <a:t>Denk na waarom en wanneer je een scherm inzet</a:t>
            </a:r>
          </a:p>
          <a:p>
            <a:pPr algn="ctr">
              <a:buClr>
                <a:schemeClr val="dk1"/>
              </a:buClr>
              <a:buSzPts val="1100"/>
            </a:pPr>
            <a:endParaRPr lang="nl-NL" sz="3600" dirty="0">
              <a:solidFill>
                <a:srgbClr val="1072B9"/>
              </a:solidFill>
              <a:latin typeface="Capriola"/>
            </a:endParaRPr>
          </a:p>
          <a:p>
            <a:pPr marL="0" marR="0" lvl="0" indent="0" algn="ctr" rtl="0">
              <a:lnSpc>
                <a:spcPct val="100000"/>
              </a:lnSpc>
              <a:spcBef>
                <a:spcPts val="0"/>
              </a:spcBef>
              <a:spcAft>
                <a:spcPts val="0"/>
              </a:spcAft>
              <a:buClr>
                <a:schemeClr val="dk1"/>
              </a:buClr>
              <a:buSzPts val="1100"/>
              <a:buFont typeface="Arial"/>
              <a:buNone/>
            </a:pPr>
            <a:endParaRPr lang="nl-NL" sz="3600" dirty="0">
              <a:solidFill>
                <a:srgbClr val="1072B9"/>
              </a:solidFill>
              <a:latin typeface="Capriola"/>
            </a:endParaRPr>
          </a:p>
          <a:p>
            <a:pPr marL="0" marR="0" lvl="0" indent="0" algn="ctr" rtl="0">
              <a:lnSpc>
                <a:spcPct val="100000"/>
              </a:lnSpc>
              <a:spcBef>
                <a:spcPts val="0"/>
              </a:spcBef>
              <a:spcAft>
                <a:spcPts val="0"/>
              </a:spcAft>
              <a:buClr>
                <a:schemeClr val="dk1"/>
              </a:buClr>
              <a:buSzPts val="1100"/>
              <a:buFont typeface="Arial"/>
              <a:buNone/>
            </a:pPr>
            <a:endParaRPr lang="nl-NL" sz="3600" dirty="0">
              <a:solidFill>
                <a:srgbClr val="1072B9"/>
              </a:solidFill>
              <a:latin typeface="Capriola"/>
              <a:sym typeface="Rubik"/>
            </a:endParaRPr>
          </a:p>
        </p:txBody>
      </p:sp>
      <p:sp>
        <p:nvSpPr>
          <p:cNvPr id="121" name="Google Shape;121;p8">
            <a:extLst>
              <a:ext uri="{FF2B5EF4-FFF2-40B4-BE49-F238E27FC236}">
                <a16:creationId xmlns:a16="http://schemas.microsoft.com/office/drawing/2014/main" id="{4A5E4D7A-5824-740F-077C-BD2274EC10E8}"/>
              </a:ext>
            </a:extLst>
          </p:cNvPr>
          <p:cNvSpPr txBox="1"/>
          <p:nvPr/>
        </p:nvSpPr>
        <p:spPr>
          <a:xfrm>
            <a:off x="1071900" y="2854790"/>
            <a:ext cx="7000200" cy="1377600"/>
          </a:xfrm>
          <a:prstGeom prst="rect">
            <a:avLst/>
          </a:prstGeom>
          <a:noFill/>
          <a:ln>
            <a:noFill/>
          </a:ln>
        </p:spPr>
        <p:txBody>
          <a:bodyPr spcFirstLastPara="1" wrap="square" lIns="91425" tIns="91425" rIns="91425" bIns="91425" anchor="t" anchorCtr="0">
            <a:normAutofit/>
          </a:bodyPr>
          <a:lstStyle/>
          <a:p>
            <a:pPr lvl="0" algn="ctr">
              <a:buClr>
                <a:schemeClr val="dk1"/>
              </a:buClr>
              <a:buSzPts val="1100"/>
            </a:pPr>
            <a:r>
              <a:rPr lang="nl-NL" dirty="0"/>
              <a:t>Een schermpje kan rust in huis brengen. Maar rust betekent niet automatisch dat je kind ontspant. Andere media, zoals een luister- of prentenboek, zijn een goed alternatief.</a:t>
            </a:r>
            <a:endParaRPr sz="1600" b="0" i="0" u="none" strike="noStrike" cap="none" dirty="0">
              <a:solidFill>
                <a:schemeClr val="dk2"/>
              </a:solidFill>
              <a:latin typeface="Rubik"/>
              <a:ea typeface="Rubik"/>
              <a:cs typeface="Rubik"/>
              <a:sym typeface="Rubik"/>
            </a:endParaRPr>
          </a:p>
        </p:txBody>
      </p:sp>
      <p:sp>
        <p:nvSpPr>
          <p:cNvPr id="4" name="Google Shape;162;g3be1dbf3e18_0_63">
            <a:extLst>
              <a:ext uri="{FF2B5EF4-FFF2-40B4-BE49-F238E27FC236}">
                <a16:creationId xmlns:a16="http://schemas.microsoft.com/office/drawing/2014/main" id="{50607AE0-4978-1BE4-6A85-4338114F596C}"/>
              </a:ext>
            </a:extLst>
          </p:cNvPr>
          <p:cNvSpPr txBox="1">
            <a:spLocks noGrp="1"/>
          </p:cNvSpPr>
          <p:nvPr>
            <p:ph type="ctrTitle"/>
          </p:nvPr>
        </p:nvSpPr>
        <p:spPr>
          <a:xfrm>
            <a:off x="5466000" y="207000"/>
            <a:ext cx="3366300" cy="646500"/>
          </a:xfrm>
          <a:prstGeom prst="rect">
            <a:avLst/>
          </a:prstGeom>
          <a:noFill/>
          <a:ln>
            <a:noFill/>
          </a:ln>
        </p:spPr>
        <p:txBody>
          <a:bodyPr spcFirstLastPara="1" wrap="square" lIns="91425" tIns="91425" rIns="91425" bIns="91425" anchor="b" anchorCtr="0">
            <a:noAutofit/>
          </a:bodyPr>
          <a:lstStyle/>
          <a:p>
            <a:pPr marL="0" lvl="0" indent="0" algn="r" rtl="0">
              <a:lnSpc>
                <a:spcPct val="100000"/>
              </a:lnSpc>
              <a:spcBef>
                <a:spcPts val="0"/>
              </a:spcBef>
              <a:spcAft>
                <a:spcPts val="0"/>
              </a:spcAft>
              <a:buSzPts val="5200"/>
              <a:buNone/>
            </a:pPr>
            <a:r>
              <a:rPr lang="nl" sz="2300" b="1" dirty="0">
                <a:solidFill>
                  <a:srgbClr val="E71E62"/>
                </a:solidFill>
                <a:latin typeface="Capriola"/>
                <a:ea typeface="Capriola"/>
                <a:cs typeface="Capriola"/>
                <a:sym typeface="Capriola"/>
              </a:rPr>
              <a:t>Tips voor 2-6 jaar</a:t>
            </a:r>
            <a:endParaRPr sz="2300" b="1" dirty="0">
              <a:solidFill>
                <a:srgbClr val="E71E62"/>
              </a:solidFill>
              <a:latin typeface="Capriola"/>
              <a:ea typeface="Capriola"/>
              <a:cs typeface="Capriola"/>
              <a:sym typeface="Capriola"/>
            </a:endParaRPr>
          </a:p>
        </p:txBody>
      </p:sp>
      <p:pic>
        <p:nvPicPr>
          <p:cNvPr id="3" name="Google Shape;111;p7">
            <a:extLst>
              <a:ext uri="{FF2B5EF4-FFF2-40B4-BE49-F238E27FC236}">
                <a16:creationId xmlns:a16="http://schemas.microsoft.com/office/drawing/2014/main" id="{97F8E2CF-35F8-0A12-EE82-CB1517484B63}"/>
              </a:ext>
            </a:extLst>
          </p:cNvPr>
          <p:cNvPicPr preferRelativeResize="0"/>
          <p:nvPr/>
        </p:nvPicPr>
        <p:blipFill>
          <a:blip r:embed="rId4">
            <a:alphaModFix/>
          </a:blip>
          <a:srcRect/>
          <a:stretch/>
        </p:blipFill>
        <p:spPr>
          <a:xfrm>
            <a:off x="8165514" y="853500"/>
            <a:ext cx="529941" cy="529941"/>
          </a:xfrm>
          <a:prstGeom prst="rect">
            <a:avLst/>
          </a:prstGeom>
          <a:noFill/>
          <a:ln>
            <a:noFill/>
          </a:ln>
        </p:spPr>
      </p:pic>
    </p:spTree>
    <p:extLst>
      <p:ext uri="{BB962C8B-B14F-4D97-AF65-F5344CB8AC3E}">
        <p14:creationId xmlns:p14="http://schemas.microsoft.com/office/powerpoint/2010/main" val="31868192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8">
          <a:extLst>
            <a:ext uri="{FF2B5EF4-FFF2-40B4-BE49-F238E27FC236}">
              <a16:creationId xmlns:a16="http://schemas.microsoft.com/office/drawing/2014/main" id="{55C824A4-24B0-61C0-442B-B3AAA3CBC738}"/>
            </a:ext>
          </a:extLst>
        </p:cNvPr>
        <p:cNvGrpSpPr/>
        <p:nvPr/>
      </p:nvGrpSpPr>
      <p:grpSpPr>
        <a:xfrm>
          <a:off x="0" y="0"/>
          <a:ext cx="0" cy="0"/>
          <a:chOff x="0" y="0"/>
          <a:chExt cx="0" cy="0"/>
        </a:xfrm>
      </p:grpSpPr>
      <p:sp>
        <p:nvSpPr>
          <p:cNvPr id="121" name="Google Shape;121;p8">
            <a:extLst>
              <a:ext uri="{FF2B5EF4-FFF2-40B4-BE49-F238E27FC236}">
                <a16:creationId xmlns:a16="http://schemas.microsoft.com/office/drawing/2014/main" id="{2AF665F1-899C-56CA-1A76-EBB29D2A541B}"/>
              </a:ext>
            </a:extLst>
          </p:cNvPr>
          <p:cNvSpPr txBox="1"/>
          <p:nvPr/>
        </p:nvSpPr>
        <p:spPr>
          <a:xfrm>
            <a:off x="1071900" y="2854790"/>
            <a:ext cx="7000200" cy="1377600"/>
          </a:xfrm>
          <a:prstGeom prst="rect">
            <a:avLst/>
          </a:prstGeom>
          <a:noFill/>
          <a:ln>
            <a:noFill/>
          </a:ln>
        </p:spPr>
        <p:txBody>
          <a:bodyPr spcFirstLastPara="1" wrap="square" lIns="91425" tIns="91425" rIns="91425" bIns="91425" anchor="t" anchorCtr="0">
            <a:normAutofit/>
          </a:bodyPr>
          <a:lstStyle/>
          <a:p>
            <a:pPr lvl="0" algn="ctr">
              <a:buClr>
                <a:schemeClr val="dk1"/>
              </a:buClr>
              <a:buSzPts val="1100"/>
            </a:pPr>
            <a:r>
              <a:rPr lang="nl-NL" dirty="0"/>
              <a:t>Door samen op zoek te gaan naar geschikte filmpjes, podcasts en boeken voor jouw ukkie, verhoog je zowel het plezier als de veiligheid. Kijk ook hoe je kind reageert op media. Past deze wel écht bij de leeftijd van je kind?</a:t>
            </a:r>
            <a:endParaRPr sz="1600" b="0" i="0" u="none" strike="noStrike" cap="none" dirty="0">
              <a:solidFill>
                <a:schemeClr val="dk2"/>
              </a:solidFill>
              <a:latin typeface="Rubik"/>
              <a:ea typeface="Rubik"/>
              <a:cs typeface="Rubik"/>
              <a:sym typeface="Rubik"/>
            </a:endParaRPr>
          </a:p>
        </p:txBody>
      </p:sp>
      <p:sp>
        <p:nvSpPr>
          <p:cNvPr id="4" name="Google Shape;162;g3be1dbf3e18_0_63">
            <a:extLst>
              <a:ext uri="{FF2B5EF4-FFF2-40B4-BE49-F238E27FC236}">
                <a16:creationId xmlns:a16="http://schemas.microsoft.com/office/drawing/2014/main" id="{310243F7-5270-DD1E-70E2-E51F39FB9F8C}"/>
              </a:ext>
            </a:extLst>
          </p:cNvPr>
          <p:cNvSpPr txBox="1">
            <a:spLocks noGrp="1"/>
          </p:cNvSpPr>
          <p:nvPr>
            <p:ph type="ctrTitle"/>
          </p:nvPr>
        </p:nvSpPr>
        <p:spPr>
          <a:xfrm>
            <a:off x="5466000" y="207000"/>
            <a:ext cx="3366300" cy="646500"/>
          </a:xfrm>
          <a:prstGeom prst="rect">
            <a:avLst/>
          </a:prstGeom>
          <a:noFill/>
          <a:ln>
            <a:noFill/>
          </a:ln>
        </p:spPr>
        <p:txBody>
          <a:bodyPr spcFirstLastPara="1" wrap="square" lIns="91425" tIns="91425" rIns="91425" bIns="91425" anchor="b" anchorCtr="0">
            <a:noAutofit/>
          </a:bodyPr>
          <a:lstStyle/>
          <a:p>
            <a:pPr marL="0" lvl="0" indent="0" algn="r" rtl="0">
              <a:lnSpc>
                <a:spcPct val="100000"/>
              </a:lnSpc>
              <a:spcBef>
                <a:spcPts val="0"/>
              </a:spcBef>
              <a:spcAft>
                <a:spcPts val="0"/>
              </a:spcAft>
              <a:buSzPts val="5200"/>
              <a:buNone/>
            </a:pPr>
            <a:r>
              <a:rPr lang="nl" sz="2300" b="1" dirty="0">
                <a:solidFill>
                  <a:srgbClr val="E71E62"/>
                </a:solidFill>
                <a:latin typeface="Capriola"/>
                <a:ea typeface="Capriola"/>
                <a:cs typeface="Capriola"/>
                <a:sym typeface="Capriola"/>
              </a:rPr>
              <a:t>Tips voor 2-6 jaar</a:t>
            </a:r>
            <a:endParaRPr sz="2300" b="1" dirty="0">
              <a:solidFill>
                <a:srgbClr val="E71E62"/>
              </a:solidFill>
              <a:latin typeface="Capriola"/>
              <a:ea typeface="Capriola"/>
              <a:cs typeface="Capriola"/>
              <a:sym typeface="Capriola"/>
            </a:endParaRPr>
          </a:p>
        </p:txBody>
      </p:sp>
      <p:sp>
        <p:nvSpPr>
          <p:cNvPr id="2" name="Google Shape;120;p8">
            <a:extLst>
              <a:ext uri="{FF2B5EF4-FFF2-40B4-BE49-F238E27FC236}">
                <a16:creationId xmlns:a16="http://schemas.microsoft.com/office/drawing/2014/main" id="{63444DB8-1660-03A8-97F2-274C9ED03475}"/>
              </a:ext>
            </a:extLst>
          </p:cNvPr>
          <p:cNvSpPr txBox="1"/>
          <p:nvPr/>
        </p:nvSpPr>
        <p:spPr>
          <a:xfrm>
            <a:off x="1071900" y="1981875"/>
            <a:ext cx="7000200" cy="2954625"/>
          </a:xfrm>
          <a:prstGeom prst="rect">
            <a:avLst/>
          </a:prstGeom>
          <a:noFill/>
          <a:ln>
            <a:noFill/>
          </a:ln>
        </p:spPr>
        <p:txBody>
          <a:bodyPr spcFirstLastPara="1" wrap="square" lIns="91425" tIns="91425" rIns="91425" bIns="91425" anchor="t" anchorCtr="0">
            <a:spAutoFit/>
          </a:bodyPr>
          <a:lstStyle/>
          <a:p>
            <a:pPr algn="ctr">
              <a:buClr>
                <a:schemeClr val="dk1"/>
              </a:buClr>
              <a:buSzPts val="1100"/>
            </a:pPr>
            <a:r>
              <a:rPr lang="nl-NL" sz="3600" dirty="0">
                <a:solidFill>
                  <a:srgbClr val="5DAF00"/>
                </a:solidFill>
                <a:latin typeface="Capriola"/>
              </a:rPr>
              <a:t>Ontdek media samen</a:t>
            </a:r>
          </a:p>
          <a:p>
            <a:pPr algn="ctr">
              <a:buClr>
                <a:schemeClr val="dk1"/>
              </a:buClr>
              <a:buSzPts val="1100"/>
            </a:pPr>
            <a:endParaRPr lang="nl-NL" sz="3600" dirty="0">
              <a:solidFill>
                <a:srgbClr val="5DAF00"/>
              </a:solidFill>
              <a:latin typeface="Capriola"/>
            </a:endParaRPr>
          </a:p>
          <a:p>
            <a:pPr algn="ctr">
              <a:buClr>
                <a:schemeClr val="dk1"/>
              </a:buClr>
              <a:buSzPts val="1100"/>
            </a:pPr>
            <a:endParaRPr lang="nl-NL" sz="3600" dirty="0">
              <a:solidFill>
                <a:srgbClr val="1072B9"/>
              </a:solidFill>
              <a:latin typeface="Capriola"/>
            </a:endParaRPr>
          </a:p>
          <a:p>
            <a:pPr marL="0" marR="0" lvl="0" indent="0" algn="ctr" rtl="0">
              <a:lnSpc>
                <a:spcPct val="100000"/>
              </a:lnSpc>
              <a:spcBef>
                <a:spcPts val="0"/>
              </a:spcBef>
              <a:spcAft>
                <a:spcPts val="0"/>
              </a:spcAft>
              <a:buClr>
                <a:schemeClr val="dk1"/>
              </a:buClr>
              <a:buSzPts val="1100"/>
              <a:buFont typeface="Arial"/>
              <a:buNone/>
            </a:pPr>
            <a:endParaRPr lang="nl-NL" sz="3600" dirty="0">
              <a:solidFill>
                <a:srgbClr val="1072B9"/>
              </a:solidFill>
              <a:latin typeface="Capriola"/>
            </a:endParaRPr>
          </a:p>
          <a:p>
            <a:pPr marL="0" marR="0" lvl="0" indent="0" algn="ctr" rtl="0">
              <a:lnSpc>
                <a:spcPct val="100000"/>
              </a:lnSpc>
              <a:spcBef>
                <a:spcPts val="0"/>
              </a:spcBef>
              <a:spcAft>
                <a:spcPts val="0"/>
              </a:spcAft>
              <a:buClr>
                <a:schemeClr val="dk1"/>
              </a:buClr>
              <a:buSzPts val="1100"/>
              <a:buFont typeface="Arial"/>
              <a:buNone/>
            </a:pPr>
            <a:endParaRPr lang="nl-NL" sz="3600" dirty="0">
              <a:solidFill>
                <a:srgbClr val="1072B9"/>
              </a:solidFill>
              <a:latin typeface="Capriola"/>
              <a:sym typeface="Rubik"/>
            </a:endParaRPr>
          </a:p>
        </p:txBody>
      </p:sp>
      <p:pic>
        <p:nvPicPr>
          <p:cNvPr id="5" name="Google Shape;111;p7">
            <a:extLst>
              <a:ext uri="{FF2B5EF4-FFF2-40B4-BE49-F238E27FC236}">
                <a16:creationId xmlns:a16="http://schemas.microsoft.com/office/drawing/2014/main" id="{9A90E8BE-4603-1AE1-279D-D78CE5595F9C}"/>
              </a:ext>
            </a:extLst>
          </p:cNvPr>
          <p:cNvPicPr preferRelativeResize="0"/>
          <p:nvPr/>
        </p:nvPicPr>
        <p:blipFill>
          <a:blip r:embed="rId4">
            <a:alphaModFix/>
          </a:blip>
          <a:srcRect/>
          <a:stretch/>
        </p:blipFill>
        <p:spPr>
          <a:xfrm>
            <a:off x="8165514" y="853500"/>
            <a:ext cx="529941" cy="529941"/>
          </a:xfrm>
          <a:prstGeom prst="rect">
            <a:avLst/>
          </a:prstGeom>
          <a:noFill/>
          <a:ln>
            <a:noFill/>
          </a:ln>
        </p:spPr>
      </p:pic>
    </p:spTree>
    <p:extLst>
      <p:ext uri="{BB962C8B-B14F-4D97-AF65-F5344CB8AC3E}">
        <p14:creationId xmlns:p14="http://schemas.microsoft.com/office/powerpoint/2010/main" val="13320434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8">
          <a:extLst>
            <a:ext uri="{FF2B5EF4-FFF2-40B4-BE49-F238E27FC236}">
              <a16:creationId xmlns:a16="http://schemas.microsoft.com/office/drawing/2014/main" id="{0B719A42-E0A9-2556-7131-0A78B3492C3D}"/>
            </a:ext>
          </a:extLst>
        </p:cNvPr>
        <p:cNvGrpSpPr/>
        <p:nvPr/>
      </p:nvGrpSpPr>
      <p:grpSpPr>
        <a:xfrm>
          <a:off x="0" y="0"/>
          <a:ext cx="0" cy="0"/>
          <a:chOff x="0" y="0"/>
          <a:chExt cx="0" cy="0"/>
        </a:xfrm>
      </p:grpSpPr>
      <p:sp>
        <p:nvSpPr>
          <p:cNvPr id="120" name="Google Shape;120;p8">
            <a:extLst>
              <a:ext uri="{FF2B5EF4-FFF2-40B4-BE49-F238E27FC236}">
                <a16:creationId xmlns:a16="http://schemas.microsoft.com/office/drawing/2014/main" id="{F1861A81-B970-F51E-374E-8CEE82BF1DE4}"/>
              </a:ext>
            </a:extLst>
          </p:cNvPr>
          <p:cNvSpPr txBox="1"/>
          <p:nvPr/>
        </p:nvSpPr>
        <p:spPr>
          <a:xfrm>
            <a:off x="1071900" y="1981875"/>
            <a:ext cx="7000200" cy="2954625"/>
          </a:xfrm>
          <a:prstGeom prst="rect">
            <a:avLst/>
          </a:prstGeom>
          <a:noFill/>
          <a:ln>
            <a:noFill/>
          </a:ln>
        </p:spPr>
        <p:txBody>
          <a:bodyPr spcFirstLastPara="1" wrap="square" lIns="91425" tIns="91425" rIns="91425" bIns="91425" anchor="t" anchorCtr="0">
            <a:spAutoFit/>
          </a:bodyPr>
          <a:lstStyle/>
          <a:p>
            <a:pPr algn="ctr">
              <a:buClr>
                <a:schemeClr val="dk1"/>
              </a:buClr>
              <a:buSzPts val="1100"/>
            </a:pPr>
            <a:r>
              <a:rPr lang="nl-NL" sz="3600" dirty="0">
                <a:solidFill>
                  <a:srgbClr val="5DAF00"/>
                </a:solidFill>
                <a:latin typeface="Capriola"/>
              </a:rPr>
              <a:t>Houd afstand van het scherm</a:t>
            </a:r>
          </a:p>
          <a:p>
            <a:pPr algn="ctr">
              <a:buClr>
                <a:schemeClr val="dk1"/>
              </a:buClr>
              <a:buSzPts val="1100"/>
            </a:pPr>
            <a:endParaRPr lang="nl-NL" sz="3600" dirty="0">
              <a:solidFill>
                <a:srgbClr val="5DAF00"/>
              </a:solidFill>
              <a:latin typeface="Capriola"/>
            </a:endParaRPr>
          </a:p>
          <a:p>
            <a:pPr algn="ctr">
              <a:buClr>
                <a:schemeClr val="dk1"/>
              </a:buClr>
              <a:buSzPts val="1100"/>
            </a:pPr>
            <a:endParaRPr lang="nl-NL" sz="3600" dirty="0">
              <a:solidFill>
                <a:srgbClr val="1072B9"/>
              </a:solidFill>
              <a:latin typeface="Capriola"/>
            </a:endParaRPr>
          </a:p>
          <a:p>
            <a:pPr marL="0" marR="0" lvl="0" indent="0" algn="ctr" rtl="0">
              <a:lnSpc>
                <a:spcPct val="100000"/>
              </a:lnSpc>
              <a:spcBef>
                <a:spcPts val="0"/>
              </a:spcBef>
              <a:spcAft>
                <a:spcPts val="0"/>
              </a:spcAft>
              <a:buClr>
                <a:schemeClr val="dk1"/>
              </a:buClr>
              <a:buSzPts val="1100"/>
              <a:buFont typeface="Arial"/>
              <a:buNone/>
            </a:pPr>
            <a:endParaRPr lang="nl-NL" sz="3600" dirty="0">
              <a:solidFill>
                <a:srgbClr val="1072B9"/>
              </a:solidFill>
              <a:latin typeface="Capriola"/>
            </a:endParaRPr>
          </a:p>
          <a:p>
            <a:pPr marL="0" marR="0" lvl="0" indent="0" algn="ctr" rtl="0">
              <a:lnSpc>
                <a:spcPct val="100000"/>
              </a:lnSpc>
              <a:spcBef>
                <a:spcPts val="0"/>
              </a:spcBef>
              <a:spcAft>
                <a:spcPts val="0"/>
              </a:spcAft>
              <a:buClr>
                <a:schemeClr val="dk1"/>
              </a:buClr>
              <a:buSzPts val="1100"/>
              <a:buFont typeface="Arial"/>
              <a:buNone/>
            </a:pPr>
            <a:endParaRPr lang="nl-NL" sz="3600" dirty="0">
              <a:solidFill>
                <a:srgbClr val="1072B9"/>
              </a:solidFill>
              <a:latin typeface="Capriola"/>
              <a:sym typeface="Rubik"/>
            </a:endParaRPr>
          </a:p>
        </p:txBody>
      </p:sp>
      <p:sp>
        <p:nvSpPr>
          <p:cNvPr id="121" name="Google Shape;121;p8">
            <a:extLst>
              <a:ext uri="{FF2B5EF4-FFF2-40B4-BE49-F238E27FC236}">
                <a16:creationId xmlns:a16="http://schemas.microsoft.com/office/drawing/2014/main" id="{3BBBE99D-E675-7086-41F2-BEF4CDA8BF73}"/>
              </a:ext>
            </a:extLst>
          </p:cNvPr>
          <p:cNvSpPr txBox="1"/>
          <p:nvPr/>
        </p:nvSpPr>
        <p:spPr>
          <a:xfrm>
            <a:off x="1071900" y="2854790"/>
            <a:ext cx="7000200" cy="1377600"/>
          </a:xfrm>
          <a:prstGeom prst="rect">
            <a:avLst/>
          </a:prstGeom>
          <a:noFill/>
          <a:ln>
            <a:noFill/>
          </a:ln>
        </p:spPr>
        <p:txBody>
          <a:bodyPr spcFirstLastPara="1" wrap="square" lIns="91425" tIns="91425" rIns="91425" bIns="91425" anchor="t" anchorCtr="0">
            <a:normAutofit/>
          </a:bodyPr>
          <a:lstStyle/>
          <a:p>
            <a:pPr lvl="0" algn="ctr">
              <a:buClr>
                <a:schemeClr val="dk1"/>
              </a:buClr>
              <a:buSzPts val="1100"/>
            </a:pPr>
            <a:r>
              <a:rPr lang="nl-NL" dirty="0"/>
              <a:t>Laat je kind drie reuzenstappen zetten vanaf het scherm. Dit is beter voor de ogen! Een tv nodigt meer uit tot ver weg zitten en bewegen dan een smartphone of tablet.</a:t>
            </a:r>
            <a:endParaRPr sz="1600" b="0" i="0" u="none" strike="noStrike" cap="none" dirty="0">
              <a:solidFill>
                <a:schemeClr val="dk2"/>
              </a:solidFill>
              <a:latin typeface="Rubik"/>
              <a:ea typeface="Rubik"/>
              <a:cs typeface="Rubik"/>
              <a:sym typeface="Rubik"/>
            </a:endParaRPr>
          </a:p>
        </p:txBody>
      </p:sp>
      <p:sp>
        <p:nvSpPr>
          <p:cNvPr id="4" name="Google Shape;162;g3be1dbf3e18_0_63">
            <a:extLst>
              <a:ext uri="{FF2B5EF4-FFF2-40B4-BE49-F238E27FC236}">
                <a16:creationId xmlns:a16="http://schemas.microsoft.com/office/drawing/2014/main" id="{E502649C-0F08-A478-2D29-A60D3DA09373}"/>
              </a:ext>
            </a:extLst>
          </p:cNvPr>
          <p:cNvSpPr txBox="1">
            <a:spLocks noGrp="1"/>
          </p:cNvSpPr>
          <p:nvPr>
            <p:ph type="ctrTitle"/>
          </p:nvPr>
        </p:nvSpPr>
        <p:spPr>
          <a:xfrm>
            <a:off x="5466000" y="207000"/>
            <a:ext cx="3366300" cy="646500"/>
          </a:xfrm>
          <a:prstGeom prst="rect">
            <a:avLst/>
          </a:prstGeom>
          <a:noFill/>
          <a:ln>
            <a:noFill/>
          </a:ln>
        </p:spPr>
        <p:txBody>
          <a:bodyPr spcFirstLastPara="1" wrap="square" lIns="91425" tIns="91425" rIns="91425" bIns="91425" anchor="b" anchorCtr="0">
            <a:noAutofit/>
          </a:bodyPr>
          <a:lstStyle/>
          <a:p>
            <a:pPr marL="0" lvl="0" indent="0" algn="r" rtl="0">
              <a:lnSpc>
                <a:spcPct val="100000"/>
              </a:lnSpc>
              <a:spcBef>
                <a:spcPts val="0"/>
              </a:spcBef>
              <a:spcAft>
                <a:spcPts val="0"/>
              </a:spcAft>
              <a:buSzPts val="5200"/>
              <a:buNone/>
            </a:pPr>
            <a:r>
              <a:rPr lang="nl" sz="2300" b="1" dirty="0">
                <a:solidFill>
                  <a:srgbClr val="E71E62"/>
                </a:solidFill>
                <a:latin typeface="Capriola"/>
                <a:ea typeface="Capriola"/>
                <a:cs typeface="Capriola"/>
                <a:sym typeface="Capriola"/>
              </a:rPr>
              <a:t>Tips voor 2-6 jaar</a:t>
            </a:r>
            <a:endParaRPr sz="2300" b="1" dirty="0">
              <a:solidFill>
                <a:srgbClr val="E71E62"/>
              </a:solidFill>
              <a:latin typeface="Capriola"/>
              <a:ea typeface="Capriola"/>
              <a:cs typeface="Capriola"/>
              <a:sym typeface="Capriola"/>
            </a:endParaRPr>
          </a:p>
        </p:txBody>
      </p:sp>
      <p:pic>
        <p:nvPicPr>
          <p:cNvPr id="3" name="Google Shape;111;p7">
            <a:extLst>
              <a:ext uri="{FF2B5EF4-FFF2-40B4-BE49-F238E27FC236}">
                <a16:creationId xmlns:a16="http://schemas.microsoft.com/office/drawing/2014/main" id="{FFAEABC2-4DDA-990B-8F9B-1721D5040865}"/>
              </a:ext>
            </a:extLst>
          </p:cNvPr>
          <p:cNvPicPr preferRelativeResize="0"/>
          <p:nvPr/>
        </p:nvPicPr>
        <p:blipFill>
          <a:blip r:embed="rId4">
            <a:alphaModFix/>
          </a:blip>
          <a:srcRect/>
          <a:stretch/>
        </p:blipFill>
        <p:spPr>
          <a:xfrm>
            <a:off x="8165514" y="853500"/>
            <a:ext cx="529941" cy="529941"/>
          </a:xfrm>
          <a:prstGeom prst="rect">
            <a:avLst/>
          </a:prstGeom>
          <a:noFill/>
          <a:ln>
            <a:noFill/>
          </a:ln>
        </p:spPr>
      </p:pic>
    </p:spTree>
    <p:extLst>
      <p:ext uri="{BB962C8B-B14F-4D97-AF65-F5344CB8AC3E}">
        <p14:creationId xmlns:p14="http://schemas.microsoft.com/office/powerpoint/2010/main" val="38842733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8">
          <a:extLst>
            <a:ext uri="{FF2B5EF4-FFF2-40B4-BE49-F238E27FC236}">
              <a16:creationId xmlns:a16="http://schemas.microsoft.com/office/drawing/2014/main" id="{E740785C-7611-D3E8-CEB8-56B2F77980F6}"/>
            </a:ext>
          </a:extLst>
        </p:cNvPr>
        <p:cNvGrpSpPr/>
        <p:nvPr/>
      </p:nvGrpSpPr>
      <p:grpSpPr>
        <a:xfrm>
          <a:off x="0" y="0"/>
          <a:ext cx="0" cy="0"/>
          <a:chOff x="0" y="0"/>
          <a:chExt cx="0" cy="0"/>
        </a:xfrm>
      </p:grpSpPr>
      <p:sp>
        <p:nvSpPr>
          <p:cNvPr id="120" name="Google Shape;120;p8">
            <a:extLst>
              <a:ext uri="{FF2B5EF4-FFF2-40B4-BE49-F238E27FC236}">
                <a16:creationId xmlns:a16="http://schemas.microsoft.com/office/drawing/2014/main" id="{6534A61A-611F-DAA0-9B37-44D82A42D28A}"/>
              </a:ext>
            </a:extLst>
          </p:cNvPr>
          <p:cNvSpPr txBox="1"/>
          <p:nvPr/>
        </p:nvSpPr>
        <p:spPr>
          <a:xfrm>
            <a:off x="1071900" y="1498959"/>
            <a:ext cx="7000200" cy="3508623"/>
          </a:xfrm>
          <a:prstGeom prst="rect">
            <a:avLst/>
          </a:prstGeom>
          <a:noFill/>
          <a:ln>
            <a:noFill/>
          </a:ln>
        </p:spPr>
        <p:txBody>
          <a:bodyPr spcFirstLastPara="1" wrap="square" lIns="91425" tIns="91425" rIns="91425" bIns="91425" anchor="t" anchorCtr="0">
            <a:spAutoFit/>
          </a:bodyPr>
          <a:lstStyle/>
          <a:p>
            <a:pPr algn="ctr">
              <a:buClr>
                <a:schemeClr val="dk1"/>
              </a:buClr>
              <a:buSzPts val="1100"/>
            </a:pPr>
            <a:r>
              <a:rPr lang="nl-NL" sz="3600" dirty="0">
                <a:solidFill>
                  <a:srgbClr val="5DAF00"/>
                </a:solidFill>
                <a:latin typeface="Capriola"/>
              </a:rPr>
              <a:t>Doe mee met wat je leest, hoort (of ziet)</a:t>
            </a:r>
          </a:p>
          <a:p>
            <a:pPr algn="ctr">
              <a:buClr>
                <a:schemeClr val="dk1"/>
              </a:buClr>
              <a:buSzPts val="1100"/>
            </a:pPr>
            <a:endParaRPr lang="nl-NL" sz="3600" dirty="0">
              <a:solidFill>
                <a:srgbClr val="5DAF00"/>
              </a:solidFill>
              <a:latin typeface="Capriola"/>
            </a:endParaRPr>
          </a:p>
          <a:p>
            <a:pPr algn="ctr">
              <a:buClr>
                <a:schemeClr val="dk1"/>
              </a:buClr>
              <a:buSzPts val="1100"/>
            </a:pPr>
            <a:endParaRPr lang="nl-NL" sz="3600" dirty="0">
              <a:solidFill>
                <a:srgbClr val="1072B9"/>
              </a:solidFill>
              <a:latin typeface="Capriola"/>
            </a:endParaRPr>
          </a:p>
          <a:p>
            <a:pPr marL="0" marR="0" lvl="0" indent="0" algn="ctr" rtl="0">
              <a:lnSpc>
                <a:spcPct val="100000"/>
              </a:lnSpc>
              <a:spcBef>
                <a:spcPts val="0"/>
              </a:spcBef>
              <a:spcAft>
                <a:spcPts val="0"/>
              </a:spcAft>
              <a:buClr>
                <a:schemeClr val="dk1"/>
              </a:buClr>
              <a:buSzPts val="1100"/>
              <a:buFont typeface="Arial"/>
              <a:buNone/>
            </a:pPr>
            <a:endParaRPr lang="nl-NL" sz="3600" dirty="0">
              <a:solidFill>
                <a:srgbClr val="1072B9"/>
              </a:solidFill>
              <a:latin typeface="Capriola"/>
            </a:endParaRPr>
          </a:p>
          <a:p>
            <a:pPr marL="0" marR="0" lvl="0" indent="0" algn="ctr" rtl="0">
              <a:lnSpc>
                <a:spcPct val="100000"/>
              </a:lnSpc>
              <a:spcBef>
                <a:spcPts val="0"/>
              </a:spcBef>
              <a:spcAft>
                <a:spcPts val="0"/>
              </a:spcAft>
              <a:buClr>
                <a:schemeClr val="dk1"/>
              </a:buClr>
              <a:buSzPts val="1100"/>
              <a:buFont typeface="Arial"/>
              <a:buNone/>
            </a:pPr>
            <a:endParaRPr lang="nl-NL" sz="3600" dirty="0">
              <a:solidFill>
                <a:srgbClr val="1072B9"/>
              </a:solidFill>
              <a:latin typeface="Capriola"/>
              <a:sym typeface="Rubik"/>
            </a:endParaRPr>
          </a:p>
        </p:txBody>
      </p:sp>
      <p:sp>
        <p:nvSpPr>
          <p:cNvPr id="121" name="Google Shape;121;p8">
            <a:extLst>
              <a:ext uri="{FF2B5EF4-FFF2-40B4-BE49-F238E27FC236}">
                <a16:creationId xmlns:a16="http://schemas.microsoft.com/office/drawing/2014/main" id="{72AEE78F-2916-1EB7-2108-E7E7C12BC83F}"/>
              </a:ext>
            </a:extLst>
          </p:cNvPr>
          <p:cNvSpPr txBox="1"/>
          <p:nvPr/>
        </p:nvSpPr>
        <p:spPr>
          <a:xfrm>
            <a:off x="1071900" y="2854790"/>
            <a:ext cx="7000200" cy="1377600"/>
          </a:xfrm>
          <a:prstGeom prst="rect">
            <a:avLst/>
          </a:prstGeom>
          <a:noFill/>
          <a:ln>
            <a:noFill/>
          </a:ln>
        </p:spPr>
        <p:txBody>
          <a:bodyPr spcFirstLastPara="1" wrap="square" lIns="91425" tIns="91425" rIns="91425" bIns="91425" anchor="t" anchorCtr="0">
            <a:normAutofit/>
          </a:bodyPr>
          <a:lstStyle/>
          <a:p>
            <a:pPr lvl="0" algn="ctr">
              <a:buClr>
                <a:schemeClr val="dk1"/>
              </a:buClr>
              <a:buSzPts val="1100"/>
            </a:pPr>
            <a:r>
              <a:rPr lang="nl-NL" dirty="0"/>
              <a:t>Neem actief deel aan het mediagebruik van je ukkie. Beweeg mee met verhalen, bijvoorbeeld bij het lezen van boekjes en luisteren van podcasts. Beeld samen met je gezicht, je handen en je voeten uit wat er gebeurt. Knutsel of teken de hoofdpersonen na. Of doe een stopdans op het intromuziekje van een filmpje.</a:t>
            </a:r>
            <a:endParaRPr sz="1600" b="0" i="0" u="none" strike="noStrike" cap="none" dirty="0">
              <a:solidFill>
                <a:schemeClr val="dk2"/>
              </a:solidFill>
              <a:latin typeface="Rubik"/>
              <a:ea typeface="Rubik"/>
              <a:cs typeface="Rubik"/>
              <a:sym typeface="Rubik"/>
            </a:endParaRPr>
          </a:p>
        </p:txBody>
      </p:sp>
      <p:sp>
        <p:nvSpPr>
          <p:cNvPr id="4" name="Google Shape;162;g3be1dbf3e18_0_63">
            <a:extLst>
              <a:ext uri="{FF2B5EF4-FFF2-40B4-BE49-F238E27FC236}">
                <a16:creationId xmlns:a16="http://schemas.microsoft.com/office/drawing/2014/main" id="{4A461B67-9227-2FA3-BAB3-1A7E9CC19D09}"/>
              </a:ext>
            </a:extLst>
          </p:cNvPr>
          <p:cNvSpPr txBox="1">
            <a:spLocks noGrp="1"/>
          </p:cNvSpPr>
          <p:nvPr>
            <p:ph type="ctrTitle"/>
          </p:nvPr>
        </p:nvSpPr>
        <p:spPr>
          <a:xfrm>
            <a:off x="5466000" y="207000"/>
            <a:ext cx="3366300" cy="646500"/>
          </a:xfrm>
          <a:prstGeom prst="rect">
            <a:avLst/>
          </a:prstGeom>
          <a:noFill/>
          <a:ln>
            <a:noFill/>
          </a:ln>
        </p:spPr>
        <p:txBody>
          <a:bodyPr spcFirstLastPara="1" wrap="square" lIns="91425" tIns="91425" rIns="91425" bIns="91425" anchor="b" anchorCtr="0">
            <a:noAutofit/>
          </a:bodyPr>
          <a:lstStyle/>
          <a:p>
            <a:pPr marL="0" lvl="0" indent="0" algn="r" rtl="0">
              <a:lnSpc>
                <a:spcPct val="100000"/>
              </a:lnSpc>
              <a:spcBef>
                <a:spcPts val="0"/>
              </a:spcBef>
              <a:spcAft>
                <a:spcPts val="0"/>
              </a:spcAft>
              <a:buSzPts val="5200"/>
              <a:buNone/>
            </a:pPr>
            <a:r>
              <a:rPr lang="nl" sz="2300" b="1" dirty="0">
                <a:solidFill>
                  <a:srgbClr val="E71E62"/>
                </a:solidFill>
                <a:latin typeface="Capriola"/>
                <a:ea typeface="Capriola"/>
                <a:cs typeface="Capriola"/>
                <a:sym typeface="Capriola"/>
              </a:rPr>
              <a:t>Tips voor 2-6 jaar</a:t>
            </a:r>
            <a:endParaRPr sz="2300" b="1" dirty="0">
              <a:solidFill>
                <a:srgbClr val="E71E62"/>
              </a:solidFill>
              <a:latin typeface="Capriola"/>
              <a:ea typeface="Capriola"/>
              <a:cs typeface="Capriola"/>
              <a:sym typeface="Capriola"/>
            </a:endParaRPr>
          </a:p>
        </p:txBody>
      </p:sp>
      <p:pic>
        <p:nvPicPr>
          <p:cNvPr id="3" name="Google Shape;111;p7">
            <a:extLst>
              <a:ext uri="{FF2B5EF4-FFF2-40B4-BE49-F238E27FC236}">
                <a16:creationId xmlns:a16="http://schemas.microsoft.com/office/drawing/2014/main" id="{1F6936F0-86FD-AF5A-6430-9093C7593C89}"/>
              </a:ext>
            </a:extLst>
          </p:cNvPr>
          <p:cNvPicPr preferRelativeResize="0"/>
          <p:nvPr/>
        </p:nvPicPr>
        <p:blipFill>
          <a:blip r:embed="rId4">
            <a:alphaModFix/>
          </a:blip>
          <a:srcRect/>
          <a:stretch/>
        </p:blipFill>
        <p:spPr>
          <a:xfrm>
            <a:off x="8165514" y="853500"/>
            <a:ext cx="529941" cy="529941"/>
          </a:xfrm>
          <a:prstGeom prst="rect">
            <a:avLst/>
          </a:prstGeom>
          <a:noFill/>
          <a:ln>
            <a:noFill/>
          </a:ln>
        </p:spPr>
      </p:pic>
    </p:spTree>
    <p:extLst>
      <p:ext uri="{BB962C8B-B14F-4D97-AF65-F5344CB8AC3E}">
        <p14:creationId xmlns:p14="http://schemas.microsoft.com/office/powerpoint/2010/main" val="26782741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8">
          <a:extLst>
            <a:ext uri="{FF2B5EF4-FFF2-40B4-BE49-F238E27FC236}">
              <a16:creationId xmlns:a16="http://schemas.microsoft.com/office/drawing/2014/main" id="{A285EA0E-F628-48BB-0A13-75B10083D511}"/>
            </a:ext>
          </a:extLst>
        </p:cNvPr>
        <p:cNvGrpSpPr/>
        <p:nvPr/>
      </p:nvGrpSpPr>
      <p:grpSpPr>
        <a:xfrm>
          <a:off x="0" y="0"/>
          <a:ext cx="0" cy="0"/>
          <a:chOff x="0" y="0"/>
          <a:chExt cx="0" cy="0"/>
        </a:xfrm>
      </p:grpSpPr>
      <p:sp>
        <p:nvSpPr>
          <p:cNvPr id="120" name="Google Shape;120;p8">
            <a:extLst>
              <a:ext uri="{FF2B5EF4-FFF2-40B4-BE49-F238E27FC236}">
                <a16:creationId xmlns:a16="http://schemas.microsoft.com/office/drawing/2014/main" id="{4D24E981-E596-D916-2434-A2B0212AA1B1}"/>
              </a:ext>
            </a:extLst>
          </p:cNvPr>
          <p:cNvSpPr txBox="1"/>
          <p:nvPr/>
        </p:nvSpPr>
        <p:spPr>
          <a:xfrm>
            <a:off x="1071900" y="1981875"/>
            <a:ext cx="7000200" cy="3508623"/>
          </a:xfrm>
          <a:prstGeom prst="rect">
            <a:avLst/>
          </a:prstGeom>
          <a:noFill/>
          <a:ln>
            <a:noFill/>
          </a:ln>
        </p:spPr>
        <p:txBody>
          <a:bodyPr spcFirstLastPara="1" wrap="square" lIns="91425" tIns="91425" rIns="91425" bIns="91425" anchor="t" anchorCtr="0">
            <a:spAutoFit/>
          </a:bodyPr>
          <a:lstStyle/>
          <a:p>
            <a:pPr algn="ctr">
              <a:buClr>
                <a:schemeClr val="dk1"/>
              </a:buClr>
              <a:buSzPts val="1100"/>
            </a:pPr>
            <a:r>
              <a:rPr lang="nl-NL" sz="3600" dirty="0">
                <a:solidFill>
                  <a:srgbClr val="5DAF00"/>
                </a:solidFill>
                <a:latin typeface="Capriola"/>
              </a:rPr>
              <a:t>Stel vragen</a:t>
            </a:r>
          </a:p>
          <a:p>
            <a:pPr algn="ctr">
              <a:buClr>
                <a:schemeClr val="dk1"/>
              </a:buClr>
              <a:buSzPts val="1100"/>
            </a:pPr>
            <a:endParaRPr lang="nl-NL" sz="3600" dirty="0">
              <a:solidFill>
                <a:srgbClr val="5DAF00"/>
              </a:solidFill>
              <a:latin typeface="Capriola"/>
            </a:endParaRPr>
          </a:p>
          <a:p>
            <a:pPr algn="ctr">
              <a:buClr>
                <a:schemeClr val="dk1"/>
              </a:buClr>
              <a:buSzPts val="1100"/>
            </a:pPr>
            <a:endParaRPr lang="nl-NL" sz="3600" dirty="0">
              <a:solidFill>
                <a:srgbClr val="5DAF00"/>
              </a:solidFill>
              <a:latin typeface="Capriola"/>
            </a:endParaRPr>
          </a:p>
          <a:p>
            <a:pPr algn="ctr">
              <a:buClr>
                <a:schemeClr val="dk1"/>
              </a:buClr>
              <a:buSzPts val="1100"/>
            </a:pPr>
            <a:endParaRPr lang="nl-NL" sz="3600" dirty="0">
              <a:solidFill>
                <a:srgbClr val="1072B9"/>
              </a:solidFill>
              <a:latin typeface="Capriola"/>
            </a:endParaRPr>
          </a:p>
          <a:p>
            <a:pPr marL="0" marR="0" lvl="0" indent="0" algn="ctr" rtl="0">
              <a:lnSpc>
                <a:spcPct val="100000"/>
              </a:lnSpc>
              <a:spcBef>
                <a:spcPts val="0"/>
              </a:spcBef>
              <a:spcAft>
                <a:spcPts val="0"/>
              </a:spcAft>
              <a:buClr>
                <a:schemeClr val="dk1"/>
              </a:buClr>
              <a:buSzPts val="1100"/>
              <a:buFont typeface="Arial"/>
              <a:buNone/>
            </a:pPr>
            <a:endParaRPr lang="nl-NL" sz="3600" dirty="0">
              <a:solidFill>
                <a:srgbClr val="1072B9"/>
              </a:solidFill>
              <a:latin typeface="Capriola"/>
            </a:endParaRPr>
          </a:p>
          <a:p>
            <a:pPr marL="0" marR="0" lvl="0" indent="0" algn="ctr" rtl="0">
              <a:lnSpc>
                <a:spcPct val="100000"/>
              </a:lnSpc>
              <a:spcBef>
                <a:spcPts val="0"/>
              </a:spcBef>
              <a:spcAft>
                <a:spcPts val="0"/>
              </a:spcAft>
              <a:buClr>
                <a:schemeClr val="dk1"/>
              </a:buClr>
              <a:buSzPts val="1100"/>
              <a:buFont typeface="Arial"/>
              <a:buNone/>
            </a:pPr>
            <a:endParaRPr lang="nl-NL" sz="3600" dirty="0">
              <a:solidFill>
                <a:srgbClr val="1072B9"/>
              </a:solidFill>
              <a:latin typeface="Capriola"/>
              <a:sym typeface="Rubik"/>
            </a:endParaRPr>
          </a:p>
        </p:txBody>
      </p:sp>
      <p:sp>
        <p:nvSpPr>
          <p:cNvPr id="121" name="Google Shape;121;p8">
            <a:extLst>
              <a:ext uri="{FF2B5EF4-FFF2-40B4-BE49-F238E27FC236}">
                <a16:creationId xmlns:a16="http://schemas.microsoft.com/office/drawing/2014/main" id="{D3DB6165-7263-671F-0646-3900AED7EE07}"/>
              </a:ext>
            </a:extLst>
          </p:cNvPr>
          <p:cNvSpPr txBox="1"/>
          <p:nvPr/>
        </p:nvSpPr>
        <p:spPr>
          <a:xfrm>
            <a:off x="1071900" y="2854790"/>
            <a:ext cx="7000200" cy="1377600"/>
          </a:xfrm>
          <a:prstGeom prst="rect">
            <a:avLst/>
          </a:prstGeom>
          <a:noFill/>
          <a:ln>
            <a:noFill/>
          </a:ln>
        </p:spPr>
        <p:txBody>
          <a:bodyPr spcFirstLastPara="1" wrap="square" lIns="91425" tIns="91425" rIns="91425" bIns="91425" anchor="t" anchorCtr="0">
            <a:normAutofit/>
          </a:bodyPr>
          <a:lstStyle/>
          <a:p>
            <a:pPr lvl="0" algn="ctr">
              <a:buClr>
                <a:schemeClr val="dk1"/>
              </a:buClr>
              <a:buSzPts val="1100"/>
            </a:pPr>
            <a:r>
              <a:rPr lang="nl-NL" dirty="0"/>
              <a:t>Je kunt niet altijd naast je kind zitten en meekijken of spelen, maar begeleiding is belangrijk. Zorg dus dat je in de buurt bent en weet wat je ukkie kijkt. Blijf in contact en praat samen over media. Vraag je kind wat het online ziet of heeft meegemaakt.</a:t>
            </a:r>
            <a:endParaRPr sz="1600" b="0" i="0" u="none" strike="noStrike" cap="none" dirty="0">
              <a:solidFill>
                <a:schemeClr val="dk2"/>
              </a:solidFill>
              <a:latin typeface="Rubik"/>
              <a:ea typeface="Rubik"/>
              <a:cs typeface="Rubik"/>
              <a:sym typeface="Rubik"/>
            </a:endParaRPr>
          </a:p>
        </p:txBody>
      </p:sp>
      <p:sp>
        <p:nvSpPr>
          <p:cNvPr id="4" name="Google Shape;162;g3be1dbf3e18_0_63">
            <a:extLst>
              <a:ext uri="{FF2B5EF4-FFF2-40B4-BE49-F238E27FC236}">
                <a16:creationId xmlns:a16="http://schemas.microsoft.com/office/drawing/2014/main" id="{54E81696-3EF6-522A-BE00-FAEE79C763F1}"/>
              </a:ext>
            </a:extLst>
          </p:cNvPr>
          <p:cNvSpPr txBox="1">
            <a:spLocks noGrp="1"/>
          </p:cNvSpPr>
          <p:nvPr>
            <p:ph type="ctrTitle"/>
          </p:nvPr>
        </p:nvSpPr>
        <p:spPr>
          <a:xfrm>
            <a:off x="5466000" y="207000"/>
            <a:ext cx="3366300" cy="646500"/>
          </a:xfrm>
          <a:prstGeom prst="rect">
            <a:avLst/>
          </a:prstGeom>
          <a:noFill/>
          <a:ln>
            <a:noFill/>
          </a:ln>
        </p:spPr>
        <p:txBody>
          <a:bodyPr spcFirstLastPara="1" wrap="square" lIns="91425" tIns="91425" rIns="91425" bIns="91425" anchor="b" anchorCtr="0">
            <a:noAutofit/>
          </a:bodyPr>
          <a:lstStyle/>
          <a:p>
            <a:pPr marL="0" lvl="0" indent="0" algn="r" rtl="0">
              <a:lnSpc>
                <a:spcPct val="100000"/>
              </a:lnSpc>
              <a:spcBef>
                <a:spcPts val="0"/>
              </a:spcBef>
              <a:spcAft>
                <a:spcPts val="0"/>
              </a:spcAft>
              <a:buSzPts val="5200"/>
              <a:buNone/>
            </a:pPr>
            <a:r>
              <a:rPr lang="nl" sz="2300" b="1" dirty="0">
                <a:solidFill>
                  <a:srgbClr val="E71E62"/>
                </a:solidFill>
                <a:latin typeface="Capriola"/>
                <a:ea typeface="Capriola"/>
                <a:cs typeface="Capriola"/>
                <a:sym typeface="Capriola"/>
              </a:rPr>
              <a:t>Tips voor 2-6 jaar</a:t>
            </a:r>
            <a:endParaRPr sz="2300" b="1" dirty="0">
              <a:solidFill>
                <a:srgbClr val="E71E62"/>
              </a:solidFill>
              <a:latin typeface="Capriola"/>
              <a:ea typeface="Capriola"/>
              <a:cs typeface="Capriola"/>
              <a:sym typeface="Capriola"/>
            </a:endParaRPr>
          </a:p>
        </p:txBody>
      </p:sp>
      <p:pic>
        <p:nvPicPr>
          <p:cNvPr id="3" name="Google Shape;111;p7">
            <a:extLst>
              <a:ext uri="{FF2B5EF4-FFF2-40B4-BE49-F238E27FC236}">
                <a16:creationId xmlns:a16="http://schemas.microsoft.com/office/drawing/2014/main" id="{C93FF656-D678-E0D5-A13E-3CE80EE809E6}"/>
              </a:ext>
            </a:extLst>
          </p:cNvPr>
          <p:cNvPicPr preferRelativeResize="0"/>
          <p:nvPr/>
        </p:nvPicPr>
        <p:blipFill>
          <a:blip r:embed="rId4">
            <a:alphaModFix/>
          </a:blip>
          <a:srcRect/>
          <a:stretch/>
        </p:blipFill>
        <p:spPr>
          <a:xfrm>
            <a:off x="8165514" y="853500"/>
            <a:ext cx="529941" cy="529941"/>
          </a:xfrm>
          <a:prstGeom prst="rect">
            <a:avLst/>
          </a:prstGeom>
          <a:noFill/>
          <a:ln>
            <a:noFill/>
          </a:ln>
        </p:spPr>
      </p:pic>
    </p:spTree>
    <p:extLst>
      <p:ext uri="{BB962C8B-B14F-4D97-AF65-F5344CB8AC3E}">
        <p14:creationId xmlns:p14="http://schemas.microsoft.com/office/powerpoint/2010/main" val="5210555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27"/>
        <p:cNvGrpSpPr/>
        <p:nvPr/>
      </p:nvGrpSpPr>
      <p:grpSpPr>
        <a:xfrm>
          <a:off x="0" y="0"/>
          <a:ext cx="0" cy="0"/>
          <a:chOff x="0" y="0"/>
          <a:chExt cx="0" cy="0"/>
        </a:xfrm>
      </p:grpSpPr>
      <p:pic>
        <p:nvPicPr>
          <p:cNvPr id="1026" name="Picture 2" descr="Afbeelding tips samen met media">
            <a:extLst>
              <a:ext uri="{FF2B5EF4-FFF2-40B4-BE49-F238E27FC236}">
                <a16:creationId xmlns:a16="http://schemas.microsoft.com/office/drawing/2014/main" id="{F24D7DAF-43B3-7EFD-FBB0-E1C345CF663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21372810">
            <a:off x="1632553" y="1694461"/>
            <a:ext cx="2875199" cy="191365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Afbeelding tips samen met media">
            <a:extLst>
              <a:ext uri="{FF2B5EF4-FFF2-40B4-BE49-F238E27FC236}">
                <a16:creationId xmlns:a16="http://schemas.microsoft.com/office/drawing/2014/main" id="{32A1EFFA-D58E-3386-32DB-E79743E91E9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274306">
            <a:off x="4884626" y="1712259"/>
            <a:ext cx="2852101" cy="1898276"/>
          </a:xfrm>
          <a:prstGeom prst="rect">
            <a:avLst/>
          </a:prstGeom>
          <a:noFill/>
          <a:extLst>
            <a:ext uri="{909E8E84-426E-40DD-AFC4-6F175D3DCCD1}">
              <a14:hiddenFill xmlns:a14="http://schemas.microsoft.com/office/drawing/2010/main">
                <a:solidFill>
                  <a:srgbClr val="FFFFFF"/>
                </a:solidFill>
              </a14:hiddenFill>
            </a:ext>
          </a:extLst>
        </p:spPr>
      </p:pic>
      <p:sp>
        <p:nvSpPr>
          <p:cNvPr id="5" name="Google Shape;162;g3be1dbf3e18_0_63">
            <a:extLst>
              <a:ext uri="{FF2B5EF4-FFF2-40B4-BE49-F238E27FC236}">
                <a16:creationId xmlns:a16="http://schemas.microsoft.com/office/drawing/2014/main" id="{3C3FBBF3-E90D-7603-5018-BB5517EE3A8B}"/>
              </a:ext>
            </a:extLst>
          </p:cNvPr>
          <p:cNvSpPr txBox="1">
            <a:spLocks noGrp="1"/>
          </p:cNvSpPr>
          <p:nvPr>
            <p:ph type="ctrTitle"/>
          </p:nvPr>
        </p:nvSpPr>
        <p:spPr>
          <a:xfrm>
            <a:off x="2541778" y="3927353"/>
            <a:ext cx="4052047" cy="646500"/>
          </a:xfrm>
          <a:prstGeom prst="rect">
            <a:avLst/>
          </a:prstGeom>
          <a:noFill/>
          <a:ln>
            <a:noFill/>
          </a:ln>
        </p:spPr>
        <p:txBody>
          <a:bodyPr spcFirstLastPara="1" wrap="square" lIns="91425" tIns="91425" rIns="91425" bIns="91425" anchor="b" anchorCtr="0">
            <a:noAutofit/>
          </a:bodyPr>
          <a:lstStyle/>
          <a:p>
            <a:pPr marL="0" lvl="0" indent="0" rtl="0">
              <a:lnSpc>
                <a:spcPct val="100000"/>
              </a:lnSpc>
              <a:spcBef>
                <a:spcPts val="0"/>
              </a:spcBef>
              <a:spcAft>
                <a:spcPts val="0"/>
              </a:spcAft>
              <a:buSzPts val="5200"/>
              <a:buNone/>
            </a:pPr>
            <a:r>
              <a:rPr lang="nl-NL" sz="2300" b="1" dirty="0">
                <a:solidFill>
                  <a:srgbClr val="E71E62"/>
                </a:solidFill>
                <a:latin typeface="Capriola"/>
                <a:ea typeface="Capriola"/>
                <a:cs typeface="Capriola"/>
                <a:sym typeface="Capriola"/>
              </a:rPr>
              <a:t>m</a:t>
            </a:r>
            <a:r>
              <a:rPr lang="nl" sz="2300" b="1" dirty="0">
                <a:solidFill>
                  <a:srgbClr val="E71E62"/>
                </a:solidFill>
                <a:latin typeface="Capriola"/>
                <a:ea typeface="Capriola"/>
                <a:cs typeface="Capriola"/>
                <a:sym typeface="Capriola"/>
              </a:rPr>
              <a:t>ediaukkiedagen.nl/tips</a:t>
            </a:r>
            <a:endParaRPr sz="2300" b="1" dirty="0">
              <a:solidFill>
                <a:srgbClr val="E71E62"/>
              </a:solidFill>
              <a:latin typeface="Capriola"/>
              <a:ea typeface="Capriola"/>
              <a:cs typeface="Capriola"/>
              <a:sym typeface="Capriola"/>
            </a:endParaRPr>
          </a:p>
        </p:txBody>
      </p:sp>
      <p:pic>
        <p:nvPicPr>
          <p:cNvPr id="3" name="Google Shape;111;p7">
            <a:extLst>
              <a:ext uri="{FF2B5EF4-FFF2-40B4-BE49-F238E27FC236}">
                <a16:creationId xmlns:a16="http://schemas.microsoft.com/office/drawing/2014/main" id="{4FB9F1C3-3E32-4158-B129-1FBAA49DC8CC}"/>
              </a:ext>
            </a:extLst>
          </p:cNvPr>
          <p:cNvPicPr preferRelativeResize="0"/>
          <p:nvPr/>
        </p:nvPicPr>
        <p:blipFill>
          <a:blip r:embed="rId6">
            <a:alphaModFix/>
          </a:blip>
          <a:srcRect/>
          <a:stretch/>
        </p:blipFill>
        <p:spPr>
          <a:xfrm>
            <a:off x="8165514" y="853500"/>
            <a:ext cx="529941" cy="529941"/>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27">
          <a:extLst>
            <a:ext uri="{FF2B5EF4-FFF2-40B4-BE49-F238E27FC236}">
              <a16:creationId xmlns:a16="http://schemas.microsoft.com/office/drawing/2014/main" id="{C9230EC2-6EA7-E3D6-9656-A44359A6298A}"/>
            </a:ext>
          </a:extLst>
        </p:cNvPr>
        <p:cNvGrpSpPr/>
        <p:nvPr/>
      </p:nvGrpSpPr>
      <p:grpSpPr>
        <a:xfrm>
          <a:off x="0" y="0"/>
          <a:ext cx="0" cy="0"/>
          <a:chOff x="0" y="0"/>
          <a:chExt cx="0" cy="0"/>
        </a:xfrm>
      </p:grpSpPr>
      <p:sp>
        <p:nvSpPr>
          <p:cNvPr id="228" name="Google Shape;228;p15">
            <a:extLst>
              <a:ext uri="{FF2B5EF4-FFF2-40B4-BE49-F238E27FC236}">
                <a16:creationId xmlns:a16="http://schemas.microsoft.com/office/drawing/2014/main" id="{149A60E1-E205-DE1D-7FA5-E2511B411D09}"/>
              </a:ext>
            </a:extLst>
          </p:cNvPr>
          <p:cNvSpPr txBox="1"/>
          <p:nvPr/>
        </p:nvSpPr>
        <p:spPr>
          <a:xfrm>
            <a:off x="1330500" y="1284044"/>
            <a:ext cx="6483000" cy="2031295"/>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4000"/>
              <a:buFont typeface="Arial"/>
              <a:buNone/>
            </a:pPr>
            <a:r>
              <a:rPr lang="nl" sz="4000" b="0" i="0" u="none" strike="noStrike" cap="none" dirty="0">
                <a:solidFill>
                  <a:srgbClr val="1072B9"/>
                </a:solidFill>
                <a:latin typeface="Capriola"/>
                <a:ea typeface="Capriola"/>
                <a:cs typeface="Capriola"/>
                <a:sym typeface="Capriola"/>
              </a:rPr>
              <a:t>Kijk voor meer informatie op: </a:t>
            </a:r>
            <a:r>
              <a:rPr lang="nl" sz="4000" b="0" i="0" u="none" strike="noStrike" cap="none" dirty="0">
                <a:solidFill>
                  <a:srgbClr val="F28309"/>
                </a:solidFill>
                <a:latin typeface="Capriola"/>
                <a:ea typeface="Capriola"/>
                <a:cs typeface="Capriola"/>
                <a:sym typeface="Capriola"/>
              </a:rPr>
              <a:t>mediaukkiedagen.nl</a:t>
            </a:r>
            <a:endParaRPr sz="4200" b="0" i="0" u="none" strike="noStrike" cap="none" dirty="0">
              <a:solidFill>
                <a:srgbClr val="F28309"/>
              </a:solidFill>
              <a:latin typeface="Chelsea Market"/>
              <a:ea typeface="Chelsea Market"/>
              <a:cs typeface="Chelsea Market"/>
              <a:sym typeface="Chelsea Market"/>
            </a:endParaRPr>
          </a:p>
        </p:txBody>
      </p:sp>
      <p:sp>
        <p:nvSpPr>
          <p:cNvPr id="3" name="Google Shape;112;p7">
            <a:extLst>
              <a:ext uri="{FF2B5EF4-FFF2-40B4-BE49-F238E27FC236}">
                <a16:creationId xmlns:a16="http://schemas.microsoft.com/office/drawing/2014/main" id="{50FDB622-82A0-52F9-51EC-E925E007137B}"/>
              </a:ext>
            </a:extLst>
          </p:cNvPr>
          <p:cNvSpPr txBox="1"/>
          <p:nvPr/>
        </p:nvSpPr>
        <p:spPr>
          <a:xfrm>
            <a:off x="2471498" y="4438706"/>
            <a:ext cx="4201003" cy="353913"/>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2700"/>
              <a:buFont typeface="Arial"/>
              <a:buNone/>
            </a:pPr>
            <a:r>
              <a:rPr lang="nl" sz="1100" b="0" i="0" u="none" strike="noStrike" cap="none" dirty="0">
                <a:solidFill>
                  <a:srgbClr val="F28309"/>
                </a:solidFill>
                <a:latin typeface="Capriola" panose="02010603030502060004" pitchFamily="2" charset="77"/>
                <a:ea typeface="Rubik"/>
                <a:cs typeface="Rubik"/>
                <a:sym typeface="Rubik"/>
              </a:rPr>
              <a:t>Check hier </a:t>
            </a:r>
            <a:r>
              <a:rPr lang="nl" sz="1100" dirty="0">
                <a:solidFill>
                  <a:srgbClr val="F28309"/>
                </a:solidFill>
                <a:latin typeface="Capriola" panose="02010603030502060004" pitchFamily="2" charset="77"/>
                <a:ea typeface="Rubik"/>
                <a:cs typeface="Rubik"/>
                <a:sym typeface="Rubik"/>
              </a:rPr>
              <a:t>alle </a:t>
            </a:r>
            <a:r>
              <a:rPr lang="nl" sz="1100" b="0" i="0" u="none" strike="noStrike" cap="none" dirty="0">
                <a:solidFill>
                  <a:srgbClr val="F28309"/>
                </a:solidFill>
                <a:latin typeface="Capriola" panose="02010603030502060004" pitchFamily="2" charset="77"/>
                <a:ea typeface="Rubik"/>
                <a:cs typeface="Rubik"/>
                <a:sym typeface="Rubik"/>
              </a:rPr>
              <a:t>tips</a:t>
            </a:r>
            <a:endParaRPr sz="1100" b="0" i="0" u="none" strike="noStrike" cap="none" dirty="0">
              <a:solidFill>
                <a:srgbClr val="F28309"/>
              </a:solidFill>
              <a:latin typeface="Capriola" panose="02010603030502060004" pitchFamily="2" charset="77"/>
              <a:ea typeface="Rubik"/>
              <a:cs typeface="Rubik"/>
              <a:sym typeface="Rubik"/>
            </a:endParaRPr>
          </a:p>
        </p:txBody>
      </p:sp>
      <p:pic>
        <p:nvPicPr>
          <p:cNvPr id="4" name="Google Shape;150;p22">
            <a:extLst>
              <a:ext uri="{FF2B5EF4-FFF2-40B4-BE49-F238E27FC236}">
                <a16:creationId xmlns:a16="http://schemas.microsoft.com/office/drawing/2014/main" id="{EFB83FF4-FEC4-BE25-A1BA-8646219E2C5F}"/>
              </a:ext>
            </a:extLst>
          </p:cNvPr>
          <p:cNvPicPr preferRelativeResize="0"/>
          <p:nvPr/>
        </p:nvPicPr>
        <p:blipFill>
          <a:blip r:embed="rId4">
            <a:alphaModFix/>
          </a:blip>
          <a:stretch>
            <a:fillRect/>
          </a:stretch>
        </p:blipFill>
        <p:spPr>
          <a:xfrm rot="13608471" flipV="1">
            <a:off x="3844701" y="4127740"/>
            <a:ext cx="255557" cy="257436"/>
          </a:xfrm>
          <a:prstGeom prst="rect">
            <a:avLst/>
          </a:prstGeom>
          <a:noFill/>
          <a:ln>
            <a:noFill/>
          </a:ln>
        </p:spPr>
      </p:pic>
      <p:pic>
        <p:nvPicPr>
          <p:cNvPr id="5" name="Google Shape;111;p7">
            <a:extLst>
              <a:ext uri="{FF2B5EF4-FFF2-40B4-BE49-F238E27FC236}">
                <a16:creationId xmlns:a16="http://schemas.microsoft.com/office/drawing/2014/main" id="{FF44E937-7DB9-8402-9D67-E8AD78A3D618}"/>
              </a:ext>
            </a:extLst>
          </p:cNvPr>
          <p:cNvPicPr preferRelativeResize="0"/>
          <p:nvPr/>
        </p:nvPicPr>
        <p:blipFill>
          <a:blip r:embed="rId5">
            <a:alphaModFix/>
          </a:blip>
          <a:srcRect/>
          <a:stretch/>
        </p:blipFill>
        <p:spPr>
          <a:xfrm>
            <a:off x="4030021" y="3354256"/>
            <a:ext cx="1083956" cy="1083956"/>
          </a:xfrm>
          <a:prstGeom prst="rect">
            <a:avLst/>
          </a:prstGeom>
          <a:noFill/>
          <a:ln>
            <a:noFill/>
          </a:ln>
        </p:spPr>
      </p:pic>
    </p:spTree>
    <p:extLst>
      <p:ext uri="{BB962C8B-B14F-4D97-AF65-F5344CB8AC3E}">
        <p14:creationId xmlns:p14="http://schemas.microsoft.com/office/powerpoint/2010/main" val="4252713978"/>
      </p:ext>
    </p:extLst>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B8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TotalTime>
  <Words>561</Words>
  <Application>Microsoft Macintosh PowerPoint</Application>
  <PresentationFormat>Diavoorstelling (16:9)</PresentationFormat>
  <Paragraphs>49</Paragraphs>
  <Slides>14</Slides>
  <Notes>14</Notes>
  <HiddenSlides>0</HiddenSlides>
  <MMClips>0</MMClips>
  <ScaleCrop>false</ScaleCrop>
  <HeadingPairs>
    <vt:vector size="6" baseType="variant">
      <vt:variant>
        <vt:lpstr>Gebruikte lettertypen</vt:lpstr>
      </vt:variant>
      <vt:variant>
        <vt:i4>5</vt:i4>
      </vt:variant>
      <vt:variant>
        <vt:lpstr>Thema</vt:lpstr>
      </vt:variant>
      <vt:variant>
        <vt:i4>1</vt:i4>
      </vt:variant>
      <vt:variant>
        <vt:lpstr>Diatitels</vt:lpstr>
      </vt:variant>
      <vt:variant>
        <vt:i4>14</vt:i4>
      </vt:variant>
    </vt:vector>
  </HeadingPairs>
  <TitlesOfParts>
    <vt:vector size="20" baseType="lpstr">
      <vt:lpstr>Chelsea Market</vt:lpstr>
      <vt:lpstr>Rubik</vt:lpstr>
      <vt:lpstr>Roboto</vt:lpstr>
      <vt:lpstr>Arial</vt:lpstr>
      <vt:lpstr>Capriola</vt:lpstr>
      <vt:lpstr>Simple Light</vt:lpstr>
      <vt:lpstr>PowerPoint-presentatie</vt:lpstr>
      <vt:lpstr>Tips over mediaopvoeding Beschikbaar in verschillende talen 0-2 jaar en 2-6 jaar</vt:lpstr>
      <vt:lpstr>Tips voor 0-2 jaar</vt:lpstr>
      <vt:lpstr>Tips voor 0-2 jaar</vt:lpstr>
      <vt:lpstr>Tips voor 0-2 jaar</vt:lpstr>
      <vt:lpstr>Tips voor 0-2 jaar</vt:lpstr>
      <vt:lpstr>Tips voor 0-2 jaar</vt:lpstr>
      <vt:lpstr>Tips voor 2-6 jaar</vt:lpstr>
      <vt:lpstr>Tips voor 2-6 jaar</vt:lpstr>
      <vt:lpstr>Tips voor 2-6 jaar</vt:lpstr>
      <vt:lpstr>Tips voor 2-6 jaar</vt:lpstr>
      <vt:lpstr>Tips voor 2-6 jaar</vt:lpstr>
      <vt:lpstr>mediaukkiedagen.nl/tips</vt:lpstr>
      <vt:lpstr>PowerPoint-presentatie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Simone Koens</cp:lastModifiedBy>
  <cp:revision>3</cp:revision>
  <dcterms:modified xsi:type="dcterms:W3CDTF">2026-03-19T12:57:14Z</dcterms:modified>
</cp:coreProperties>
</file>