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Urbanist"/>
      <p:regular r:id="rId17"/>
      <p:bold r:id="rId18"/>
      <p:italic r:id="rId19"/>
      <p:boldItalic r:id="rId20"/>
    </p:embeddedFont>
    <p:embeddedFont>
      <p:font typeface="Urbanist Black"/>
      <p:bold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Urbanist-boldItalic.fntdata"/><Relationship Id="rId11" Type="http://schemas.openxmlformats.org/officeDocument/2006/relationships/slide" Target="slides/slide6.xml"/><Relationship Id="rId22" Type="http://schemas.openxmlformats.org/officeDocument/2006/relationships/font" Target="fonts/UrbanistBlack-boldItalic.fntdata"/><Relationship Id="rId10" Type="http://schemas.openxmlformats.org/officeDocument/2006/relationships/slide" Target="slides/slide5.xml"/><Relationship Id="rId21" Type="http://schemas.openxmlformats.org/officeDocument/2006/relationships/font" Target="fonts/UrbanistBlack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Urbanist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Urbanist-italic.fntdata"/><Relationship Id="rId6" Type="http://schemas.openxmlformats.org/officeDocument/2006/relationships/slide" Target="slides/slide1.xml"/><Relationship Id="rId18" Type="http://schemas.openxmlformats.org/officeDocument/2006/relationships/font" Target="fonts/Urbanis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e802be1e3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fe802be1e3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e802be1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e802be1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Bespreek dit, maximaal 2 punten per persoon.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fe802be1e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fe802be1e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Bespreek dit, maximaal 2 punten per persoon.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fe802be1e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fe802be1e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Bespreek dit, maximaal 2 punten per persoon.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fe802be1e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fe802be1e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Bespreek dit, maximaal 2 punten per persoon.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fe802be1e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fe802be1e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Bespreek dit, maximaal 2 punten per persoon.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fe802be1e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fe802be1e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Wil je nog meer inhoud toevoegen? Gebruik deze vier slides!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fe802be1e3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fe802be1e3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fe802be1e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fe802be1e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fe802be1e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fe802be1e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/>
        </p:nvSpPr>
        <p:spPr>
          <a:xfrm>
            <a:off x="1189200" y="1375575"/>
            <a:ext cx="676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8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 sz="18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83" name="Google Shape;83;p20"/>
          <p:cNvSpPr txBox="1"/>
          <p:nvPr/>
        </p:nvSpPr>
        <p:spPr>
          <a:xfrm>
            <a:off x="1076350" y="524475"/>
            <a:ext cx="3612000" cy="8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rgbClr val="FFFFFF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 txBox="1"/>
          <p:nvPr/>
        </p:nvSpPr>
        <p:spPr>
          <a:xfrm>
            <a:off x="1189200" y="1375575"/>
            <a:ext cx="676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8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 sz="18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89" name="Google Shape;89;p21"/>
          <p:cNvSpPr txBox="1"/>
          <p:nvPr/>
        </p:nvSpPr>
        <p:spPr>
          <a:xfrm>
            <a:off x="1076350" y="524475"/>
            <a:ext cx="3612000" cy="8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rgbClr val="FFFFFF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 txBox="1"/>
          <p:nvPr/>
        </p:nvSpPr>
        <p:spPr>
          <a:xfrm>
            <a:off x="4628975" y="863550"/>
            <a:ext cx="3612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Voeg hier inhoud toe!</a:t>
            </a:r>
            <a:endParaRPr sz="4600">
              <a:solidFill>
                <a:srgbClr val="FFFFFF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/>
          <p:nvPr/>
        </p:nvSpPr>
        <p:spPr>
          <a:xfrm>
            <a:off x="1189200" y="1375575"/>
            <a:ext cx="6765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1800">
                <a:solidFill>
                  <a:srgbClr val="FFFFFF"/>
                </a:solidFill>
                <a:latin typeface="Urbanist"/>
                <a:ea typeface="Urbanist"/>
                <a:cs typeface="Urbanist"/>
                <a:sym typeface="Urbanist"/>
              </a:rPr>
              <a:t>Voeg hier inhoud toe!</a:t>
            </a:r>
            <a:endParaRPr sz="1800">
              <a:solidFill>
                <a:srgbClr val="FFFFFF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00" name="Google Shape;100;p23"/>
          <p:cNvSpPr txBox="1"/>
          <p:nvPr/>
        </p:nvSpPr>
        <p:spPr>
          <a:xfrm>
            <a:off x="1076350" y="524475"/>
            <a:ext cx="3612000" cy="8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nl" sz="4600">
                <a:solidFill>
                  <a:srgbClr val="FFFFFF"/>
                </a:solidFill>
                <a:latin typeface="Urbanist Black"/>
                <a:ea typeface="Urbanist Black"/>
                <a:cs typeface="Urbanist Black"/>
                <a:sym typeface="Urbanist Black"/>
              </a:rPr>
              <a:t>Titel</a:t>
            </a:r>
            <a:endParaRPr sz="4600">
              <a:solidFill>
                <a:srgbClr val="FFFFFF"/>
              </a:solidFill>
              <a:latin typeface="Urbanist Black"/>
              <a:ea typeface="Urbanist Black"/>
              <a:cs typeface="Urbanist Black"/>
              <a:sym typeface="Urbanist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