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Urbanist"/>
      <p:regular r:id="rId20"/>
      <p:bold r:id="rId21"/>
      <p:italic r:id="rId22"/>
      <p:boldItalic r:id="rId23"/>
    </p:embeddedFont>
    <p:embeddedFont>
      <p:font typeface="Urbanist Black"/>
      <p:bold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Urbanist-regular.fntdata"/><Relationship Id="rId22" Type="http://schemas.openxmlformats.org/officeDocument/2006/relationships/font" Target="fonts/Urbanist-italic.fntdata"/><Relationship Id="rId21" Type="http://schemas.openxmlformats.org/officeDocument/2006/relationships/font" Target="fonts/Urbanist-bold.fntdata"/><Relationship Id="rId24" Type="http://schemas.openxmlformats.org/officeDocument/2006/relationships/font" Target="fonts/UrbanistBlack-bold.fntdata"/><Relationship Id="rId23" Type="http://schemas.openxmlformats.org/officeDocument/2006/relationships/font" Target="fonts/Urbanis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UrbanistBlack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mediawijsheid.nl/wvdm-2024-tookit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fe802be1e3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fe802be1e3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fe802be1e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fe802be1e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Bespreek dit, maximaal 2 punten per persoon.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fe802be1e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fe802be1e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Bespreek dit, maximaal 2 punten per persoon.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fe802be1e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fe802be1e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Bespreek dit, maximaal 2 punten per persoon.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fe802be1e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fe802be1e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Bespreek dit, maximaal 2 punten per persoon.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fe802be1e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fe802be1e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Bespreek dit, maximaal 2 punten per persoon.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fe802be1e3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fe802be1e3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De tips zijn ook te vinden in de </a:t>
            </a:r>
            <a:r>
              <a:rPr lang="nl" u="sng">
                <a:solidFill>
                  <a:schemeClr val="hlink"/>
                </a:solidFill>
                <a:hlinkClick r:id="rId2"/>
              </a:rPr>
              <a:t>toolkit</a:t>
            </a:r>
            <a:r>
              <a:rPr lang="nl"/>
              <a:t>! Print ze uit en deel ze met anderen.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fe802be1e3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fe802be1e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fe802be1e3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fe802be1e3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fe802be1e3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fe802be1e3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Wil je nog meer inhoud toevoegen? Gebruik deze vier slides!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fe802be1e3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fe802be1e3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fe802be1e3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fe802be1e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fe802be1e3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fe802be1e3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/>
          <p:nvPr/>
        </p:nvSpPr>
        <p:spPr>
          <a:xfrm>
            <a:off x="1189200" y="1375575"/>
            <a:ext cx="6765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l" sz="18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Voeg hier inhoud toe!</a:t>
            </a:r>
            <a:endParaRPr sz="1800">
              <a:solidFill>
                <a:srgbClr val="FFFFFF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95" name="Google Shape;95;p23"/>
          <p:cNvSpPr txBox="1"/>
          <p:nvPr/>
        </p:nvSpPr>
        <p:spPr>
          <a:xfrm>
            <a:off x="1076350" y="524475"/>
            <a:ext cx="3612000" cy="8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l" sz="4600">
                <a:solidFill>
                  <a:srgbClr val="FFFFFF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Titel</a:t>
            </a:r>
            <a:endParaRPr sz="4600">
              <a:solidFill>
                <a:srgbClr val="FFFFFF"/>
              </a:solidFill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/>
          <p:nvPr/>
        </p:nvSpPr>
        <p:spPr>
          <a:xfrm>
            <a:off x="1189200" y="1375575"/>
            <a:ext cx="6765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l" sz="18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Voeg hier inhoud toe!</a:t>
            </a:r>
            <a:endParaRPr sz="1800">
              <a:solidFill>
                <a:srgbClr val="FFFFFF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01" name="Google Shape;101;p24"/>
          <p:cNvSpPr txBox="1"/>
          <p:nvPr/>
        </p:nvSpPr>
        <p:spPr>
          <a:xfrm>
            <a:off x="1076350" y="524475"/>
            <a:ext cx="3612000" cy="8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l" sz="4600">
                <a:solidFill>
                  <a:srgbClr val="FFFFFF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Titel</a:t>
            </a:r>
            <a:endParaRPr sz="4600">
              <a:solidFill>
                <a:srgbClr val="FFFFFF"/>
              </a:solidFill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 txBox="1"/>
          <p:nvPr/>
        </p:nvSpPr>
        <p:spPr>
          <a:xfrm>
            <a:off x="4628975" y="863550"/>
            <a:ext cx="3612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l" sz="4600">
                <a:solidFill>
                  <a:srgbClr val="FFFFFF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Voeg hier inhoud toe!</a:t>
            </a:r>
            <a:endParaRPr sz="4600">
              <a:solidFill>
                <a:srgbClr val="FFFFFF"/>
              </a:solidFill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6"/>
          <p:cNvSpPr txBox="1"/>
          <p:nvPr/>
        </p:nvSpPr>
        <p:spPr>
          <a:xfrm>
            <a:off x="1189200" y="1375575"/>
            <a:ext cx="6765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l" sz="18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Voeg hier inhoud toe!</a:t>
            </a:r>
            <a:endParaRPr sz="1800">
              <a:solidFill>
                <a:srgbClr val="FFFFFF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14" name="Google Shape;114;p26"/>
          <p:cNvSpPr txBox="1"/>
          <p:nvPr/>
        </p:nvSpPr>
        <p:spPr>
          <a:xfrm>
            <a:off x="1076350" y="524475"/>
            <a:ext cx="3612000" cy="8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l" sz="4600">
                <a:solidFill>
                  <a:srgbClr val="FFFFFF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Titel</a:t>
            </a:r>
            <a:endParaRPr sz="4600">
              <a:solidFill>
                <a:srgbClr val="FFFFFF"/>
              </a:solidFill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