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5143500" type="screen16x9"/>
  <p:notesSz cx="6858000" cy="9144000"/>
  <p:embeddedFontLst>
    <p:embeddedFont>
      <p:font typeface="Capriola" panose="02010603030502060004" pitchFamily="2" charset="77"/>
      <p:regular r:id="rId27"/>
    </p:embeddedFont>
    <p:embeddedFont>
      <p:font typeface="Chelsea Market" panose="02000000000000000000" pitchFamily="2" charset="0"/>
      <p:regular r:id="rId28"/>
    </p:embeddedFont>
    <p:embeddedFont>
      <p:font typeface="Roboto" pitchFamily="2" charset="0"/>
      <p:regular r:id="rId29"/>
      <p:bold r:id="rId30"/>
      <p:italic r:id="rId31"/>
      <p:boldItalic r:id="rId32"/>
    </p:embeddedFont>
    <p:embeddedFont>
      <p:font typeface="Rubik" pitchFamily="2" charset="-79"/>
      <p:regular r:id="rId33"/>
      <p:bold r:id="rId34"/>
      <p:italic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0" roundtripDataSignature="AMtx7mhcKDbvDDZ5ye7289yNT2fD4a4N5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87415"/>
  </p:normalViewPr>
  <p:slideViewPr>
    <p:cSldViewPr snapToGrid="0">
      <p:cViewPr varScale="1">
        <p:scale>
          <a:sx n="139" d="100"/>
          <a:sy n="139" d="100"/>
        </p:scale>
        <p:origin x="176" y="3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font" Target="fonts/font8.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40"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8" name="Google Shape;78;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5" name="Google Shape;85;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b="1"/>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3" name="Google Shape;93;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b="1"/>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1" name="Google Shape;101;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nl" sz="1050" dirty="0">
                <a:solidFill>
                  <a:schemeClr val="dk1"/>
                </a:solidFill>
                <a:latin typeface="Rubik"/>
                <a:ea typeface="Rubik"/>
                <a:cs typeface="Rubik"/>
                <a:sym typeface="Rubik"/>
              </a:rPr>
              <a:t>Ieder jaar vinden de Media Ukkie Dagen plaats. Dit jaar, Tijdens de Media Ukkie Dagen van 4 t/m 11 april 2025 wordt er aandacht gevraagd voor mediaopvoeding van kinderen van 0 t/m 6 jaar. Dit jaar is het thema: Samen met media. Landelijk worden er in het kader van de Media Ukkie Dagen veel activiteiten georganiseerd. </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9" name="Google Shape;109;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368300" lvl="0" indent="0" algn="l" rtl="0">
              <a:lnSpc>
                <a:spcPct val="115000"/>
              </a:lnSpc>
              <a:spcBef>
                <a:spcPts val="0"/>
              </a:spcBef>
              <a:spcAft>
                <a:spcPts val="0"/>
              </a:spcAft>
              <a:buClr>
                <a:schemeClr val="dk1"/>
              </a:buClr>
              <a:buSzPts val="1100"/>
              <a:buFont typeface="Arial"/>
              <a:buNone/>
            </a:pPr>
            <a:r>
              <a:rPr lang="nl" sz="1050">
                <a:solidFill>
                  <a:schemeClr val="dk1"/>
                </a:solidFill>
                <a:latin typeface="Rubik"/>
                <a:ea typeface="Rubik"/>
                <a:cs typeface="Rubik"/>
                <a:sym typeface="Rubik"/>
              </a:rPr>
              <a:t>Kijk jij graag een filmpje met je ukkie? Speel je wel eens samen een game? Of ga je wel eens mét je ukkie zitten voor een leuke podcast of een fijn luisterboek?</a:t>
            </a:r>
            <a:br>
              <a:rPr lang="nl" sz="1050">
                <a:solidFill>
                  <a:schemeClr val="dk1"/>
                </a:solidFill>
                <a:latin typeface="Rubik"/>
                <a:ea typeface="Rubik"/>
                <a:cs typeface="Rubik"/>
                <a:sym typeface="Rubik"/>
              </a:rPr>
            </a:br>
            <a:br>
              <a:rPr lang="nl" sz="1050">
                <a:solidFill>
                  <a:schemeClr val="dk1"/>
                </a:solidFill>
                <a:latin typeface="Rubik"/>
                <a:ea typeface="Rubik"/>
                <a:cs typeface="Rubik"/>
                <a:sym typeface="Rubik"/>
              </a:rPr>
            </a:br>
            <a:r>
              <a:rPr lang="nl" sz="1050">
                <a:solidFill>
                  <a:schemeClr val="dk1"/>
                </a:solidFill>
                <a:latin typeface="Rubik"/>
                <a:ea typeface="Rubik"/>
                <a:cs typeface="Rubik"/>
                <a:sym typeface="Rubik"/>
              </a:rPr>
              <a:t>In Nederland is de groep ouders die vaak samen met hun kind media gebruikt klein. Het komt dus regelmatig voor dat kleintjes helemaal zelfstandig, of met een beetje toezicht, bezig zijn met media. En dit is jammer. Want samen bezig zijn met media brengt ontzettend veel voordelen met zich mee. Samen media gebruiken is gezellig, levert de kleine kijker meer plezier op (en jou waarschijnlijk ook). En een kind dat samen bezig is met media onthoudt hier meer van en snapt ook nog eens beter wat er gebeurt. Het  biedt jou bovendien de kans om te kijken wát je kind ziet en hierover in gesprek te gaan.</a:t>
            </a:r>
            <a:endParaRPr sz="1050">
              <a:solidFill>
                <a:schemeClr val="dk1"/>
              </a:solidFill>
              <a:latin typeface="Rubik"/>
              <a:ea typeface="Rubik"/>
              <a:cs typeface="Rubik"/>
              <a:sym typeface="Rubik"/>
            </a:endParaRPr>
          </a:p>
          <a:p>
            <a:pPr marL="0" lvl="0" indent="0" algn="l" rtl="0">
              <a:lnSpc>
                <a:spcPct val="115000"/>
              </a:lnSpc>
              <a:spcBef>
                <a:spcPts val="1400"/>
              </a:spcBef>
              <a:spcAft>
                <a:spcPts val="0"/>
              </a:spcAft>
              <a:buClr>
                <a:schemeClr val="dk1"/>
              </a:buClr>
              <a:buSzPts val="1100"/>
              <a:buFont typeface="Arial"/>
              <a:buNone/>
            </a:pPr>
            <a:r>
              <a:rPr lang="nl" sz="1050">
                <a:solidFill>
                  <a:schemeClr val="dk1"/>
                </a:solidFill>
                <a:latin typeface="Rubik"/>
                <a:ea typeface="Rubik"/>
                <a:cs typeface="Rubik"/>
                <a:sym typeface="Rubik"/>
              </a:rPr>
              <a:t>Een hoop voordelen dus. En we helpen je graag om deze voordelen over te brengen op ouders, of om er zelf mee aan de slag te gaan. De Media Ukkie Dagen staan daarom komend jaar in het teken van Samen met media. We nodigen jou als professional, (groot)ouders, ooms, tantes en opvoeders uit om actief aan de slag te gaan. Kijk mee. Luister mee. Beleef mee. En ontdek zo samen wat er allemaal gebeurt in de mediawereld van jouw ukkie.</a:t>
            </a:r>
            <a:br>
              <a:rPr lang="nl" sz="1050">
                <a:solidFill>
                  <a:schemeClr val="dk1"/>
                </a:solidFill>
                <a:latin typeface="Rubik"/>
                <a:ea typeface="Rubik"/>
                <a:cs typeface="Rubik"/>
                <a:sym typeface="Rubik"/>
              </a:rPr>
            </a:br>
            <a:br>
              <a:rPr lang="nl" sz="1050">
                <a:solidFill>
                  <a:schemeClr val="dk1"/>
                </a:solidFill>
                <a:latin typeface="Rubik"/>
                <a:ea typeface="Rubik"/>
                <a:cs typeface="Rubik"/>
                <a:sym typeface="Rubik"/>
              </a:rPr>
            </a:br>
            <a:r>
              <a:rPr lang="nl" sz="1050">
                <a:solidFill>
                  <a:schemeClr val="dk1"/>
                </a:solidFill>
                <a:latin typeface="Rubik"/>
                <a:ea typeface="Rubik"/>
                <a:cs typeface="Rubik"/>
                <a:sym typeface="Rubik"/>
              </a:rPr>
              <a:t>Wij helpen je op weg. Met toegankelijke tips, handige tools en mooie materialen van een heleboel experts. Want samen media gebruiken, hoef je niet alleen te doen!</a:t>
            </a:r>
            <a:endParaRPr sz="1050">
              <a:solidFill>
                <a:schemeClr val="dk1"/>
              </a:solidFill>
              <a:latin typeface="Rubik"/>
              <a:ea typeface="Rubik"/>
              <a:cs typeface="Rubik"/>
              <a:sym typeface="Rubik"/>
            </a:endParaRPr>
          </a:p>
          <a:p>
            <a:pPr marL="0" lvl="0" indent="0" algn="l" rtl="0">
              <a:lnSpc>
                <a:spcPct val="115000"/>
              </a:lnSpc>
              <a:spcBef>
                <a:spcPts val="1400"/>
              </a:spcBef>
              <a:spcAft>
                <a:spcPts val="0"/>
              </a:spcAft>
              <a:buClr>
                <a:schemeClr val="dk1"/>
              </a:buClr>
              <a:buSzPts val="1100"/>
              <a:buFont typeface="Arial"/>
              <a:buNone/>
            </a:pPr>
            <a:r>
              <a:rPr lang="nl" sz="1050">
                <a:solidFill>
                  <a:schemeClr val="dk1"/>
                </a:solidFill>
                <a:latin typeface="Rubik"/>
                <a:ea typeface="Rubik"/>
                <a:cs typeface="Rubik"/>
                <a:sym typeface="Rubik"/>
              </a:rPr>
              <a:t>De #MUD25 vindt plaats van </a:t>
            </a:r>
            <a:r>
              <a:rPr lang="nl" sz="1050" b="1">
                <a:solidFill>
                  <a:schemeClr val="dk1"/>
                </a:solidFill>
                <a:latin typeface="Rubik"/>
                <a:ea typeface="Rubik"/>
                <a:cs typeface="Rubik"/>
                <a:sym typeface="Rubik"/>
              </a:rPr>
              <a:t>4 t/m 11 april.</a:t>
            </a:r>
            <a:r>
              <a:rPr lang="nl" sz="1050">
                <a:solidFill>
                  <a:schemeClr val="dk1"/>
                </a:solidFill>
                <a:latin typeface="Rubik"/>
                <a:ea typeface="Rubik"/>
                <a:cs typeface="Rubik"/>
                <a:sym typeface="Rubik"/>
              </a:rPr>
              <a:t> </a:t>
            </a:r>
            <a:endParaRPr sz="1050">
              <a:solidFill>
                <a:schemeClr val="dk1"/>
              </a:solidFill>
              <a:latin typeface="Rubik"/>
              <a:ea typeface="Rubik"/>
              <a:cs typeface="Rubik"/>
              <a:sym typeface="Rubik"/>
            </a:endParaRPr>
          </a:p>
          <a:p>
            <a:pPr marL="13970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sz="1050">
              <a:solidFill>
                <a:schemeClr val="dk1"/>
              </a:solidFill>
              <a:latin typeface="Rubik"/>
              <a:ea typeface="Rubik"/>
              <a:cs typeface="Rubik"/>
              <a:sym typeface="Rubik"/>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0" name="Google Shape;120;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2" name="Google Shape;132;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3" name="Google Shape;143;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4" name="Google Shape;154;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5" name="Google Shape;165;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32683bb9406_1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6" name="Google Shape;176;g32683bb9406_1_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2683bb9406_1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7" name="Google Shape;187;g32683bb9406_1_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32683bb9406_1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8" name="Google Shape;198;g32683bb9406_1_6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32683bb9406_1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9" name="Google Shape;209;g32683bb9406_1_7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3282d8b4fb8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0" name="Google Shape;220;g3282d8b4fb8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3282d8b4fb8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6" name="Google Shape;226;g3282d8b4fb8_0_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3282d8b4fb8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2" name="Google Shape;232;g3282d8b4fb8_0_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3282d8b4fb8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8" name="Google Shape;238;g3282d8b4fb8_0_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3282d8b4fb8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4" name="Google Shape;244;g3282d8b4fb8_0_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3282d8b4fb8_0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0" name="Google Shape;250;g3282d8b4fb8_0_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6" name="Google Shape;256;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nl"/>
              <a:t>Campagnewebsite als verzamelplek van alle informatie en activiteiten.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7" name="Google Shape;267;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4" name="Google Shape;274;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17"/>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17"/>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1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18"/>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5" name="Google Shape;15;p1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1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8" name="Google Shape;18;p1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9" name="Google Shape;19;p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2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20"/>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20"/>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2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2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2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22"/>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22"/>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2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23"/>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2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24"/>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24"/>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24"/>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24"/>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2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25"/>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26"/>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26"/>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2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2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Ruit 1">
  <p:cSld name="BLANK_1">
    <p:spTree>
      <p:nvGrpSpPr>
        <p:cNvPr id="1" name="Shape 50"/>
        <p:cNvGrpSpPr/>
        <p:nvPr/>
      </p:nvGrpSpPr>
      <p:grpSpPr>
        <a:xfrm>
          <a:off x="0" y="0"/>
          <a:ext cx="0" cy="0"/>
          <a:chOff x="0" y="0"/>
          <a:chExt cx="0" cy="0"/>
        </a:xfrm>
      </p:grpSpPr>
      <p:pic>
        <p:nvPicPr>
          <p:cNvPr id="51" name="Google Shape;51;p28"/>
          <p:cNvPicPr preferRelativeResize="0"/>
          <p:nvPr/>
        </p:nvPicPr>
        <p:blipFill rotWithShape="1">
          <a:blip r:embed="rId2">
            <a:alphaModFix/>
          </a:blip>
          <a:srcRect/>
          <a:stretch/>
        </p:blipFill>
        <p:spPr>
          <a:xfrm>
            <a:off x="4588616" y="449825"/>
            <a:ext cx="2162608" cy="2436494"/>
          </a:xfrm>
          <a:prstGeom prst="rect">
            <a:avLst/>
          </a:prstGeom>
          <a:noFill/>
          <a:ln>
            <a:noFill/>
          </a:ln>
        </p:spPr>
      </p:pic>
      <p:pic>
        <p:nvPicPr>
          <p:cNvPr id="52" name="Google Shape;52;p28"/>
          <p:cNvPicPr preferRelativeResize="0"/>
          <p:nvPr/>
        </p:nvPicPr>
        <p:blipFill rotWithShape="1">
          <a:blip r:embed="rId2">
            <a:alphaModFix/>
          </a:blip>
          <a:srcRect/>
          <a:stretch/>
        </p:blipFill>
        <p:spPr>
          <a:xfrm>
            <a:off x="3473481" y="2385932"/>
            <a:ext cx="2162608" cy="2436494"/>
          </a:xfrm>
          <a:prstGeom prst="rect">
            <a:avLst/>
          </a:prstGeom>
          <a:noFill/>
          <a:ln>
            <a:noFill/>
          </a:ln>
        </p:spPr>
      </p:pic>
      <p:pic>
        <p:nvPicPr>
          <p:cNvPr id="53" name="Google Shape;53;p28"/>
          <p:cNvPicPr preferRelativeResize="0"/>
          <p:nvPr/>
        </p:nvPicPr>
        <p:blipFill rotWithShape="1">
          <a:blip r:embed="rId2">
            <a:alphaModFix/>
          </a:blip>
          <a:srcRect/>
          <a:stretch/>
        </p:blipFill>
        <p:spPr>
          <a:xfrm>
            <a:off x="2353625" y="449825"/>
            <a:ext cx="2162608" cy="2436494"/>
          </a:xfrm>
          <a:prstGeom prst="rect">
            <a:avLst/>
          </a:prstGeom>
          <a:noFill/>
          <a:ln>
            <a:noFill/>
          </a:ln>
        </p:spPr>
      </p:pic>
      <p:sp>
        <p:nvSpPr>
          <p:cNvPr id="54" name="Google Shape;54;p28"/>
          <p:cNvSpPr txBox="1">
            <a:spLocks noGrp="1"/>
          </p:cNvSpPr>
          <p:nvPr>
            <p:ph type="title"/>
          </p:nvPr>
        </p:nvSpPr>
        <p:spPr>
          <a:xfrm>
            <a:off x="2388600" y="792000"/>
            <a:ext cx="2076000" cy="17934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chemeClr val="lt1"/>
              </a:buClr>
              <a:buSzPts val="2100"/>
              <a:buNone/>
              <a:defRPr sz="2100">
                <a:solidFill>
                  <a:schemeClr val="lt1"/>
                </a:solidFill>
              </a:defRPr>
            </a:lvl1pPr>
            <a:lvl2pPr lvl="1"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a:endParaRPr/>
          </a:p>
        </p:txBody>
      </p:sp>
      <p:sp>
        <p:nvSpPr>
          <p:cNvPr id="55" name="Google Shape;55;p28"/>
          <p:cNvSpPr txBox="1">
            <a:spLocks noGrp="1"/>
          </p:cNvSpPr>
          <p:nvPr>
            <p:ph type="sldNum" idx="12"/>
          </p:nvPr>
        </p:nvSpPr>
        <p:spPr>
          <a:xfrm>
            <a:off x="8523541" y="4695623"/>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
        <p:nvSpPr>
          <p:cNvPr id="56" name="Google Shape;56;p28"/>
          <p:cNvSpPr txBox="1">
            <a:spLocks noGrp="1"/>
          </p:cNvSpPr>
          <p:nvPr>
            <p:ph type="title" idx="2"/>
          </p:nvPr>
        </p:nvSpPr>
        <p:spPr>
          <a:xfrm>
            <a:off x="4620600" y="792000"/>
            <a:ext cx="2076000" cy="17934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chemeClr val="lt1"/>
              </a:buClr>
              <a:buSzPts val="2100"/>
              <a:buNone/>
              <a:defRPr sz="2100">
                <a:solidFill>
                  <a:schemeClr val="lt1"/>
                </a:solidFill>
              </a:defRPr>
            </a:lvl1pPr>
            <a:lvl2pPr lvl="1"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a:endParaRPr/>
          </a:p>
        </p:txBody>
      </p:sp>
      <p:sp>
        <p:nvSpPr>
          <p:cNvPr id="57" name="Google Shape;57;p28"/>
          <p:cNvSpPr txBox="1">
            <a:spLocks noGrp="1"/>
          </p:cNvSpPr>
          <p:nvPr>
            <p:ph type="title" idx="3"/>
          </p:nvPr>
        </p:nvSpPr>
        <p:spPr>
          <a:xfrm>
            <a:off x="3515400" y="2719925"/>
            <a:ext cx="2076000" cy="17934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chemeClr val="lt1"/>
              </a:buClr>
              <a:buSzPts val="2100"/>
              <a:buNone/>
              <a:defRPr sz="2100">
                <a:solidFill>
                  <a:schemeClr val="lt1"/>
                </a:solidFill>
              </a:defRPr>
            </a:lvl1pPr>
            <a:lvl2pPr lvl="1"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a:endParaRPr/>
          </a:p>
        </p:txBody>
      </p:sp>
      <p:pic>
        <p:nvPicPr>
          <p:cNvPr id="58" name="Google Shape;58;p28"/>
          <p:cNvPicPr preferRelativeResize="0"/>
          <p:nvPr/>
        </p:nvPicPr>
        <p:blipFill rotWithShape="1">
          <a:blip r:embed="rId3">
            <a:alphaModFix/>
          </a:blip>
          <a:srcRect/>
          <a:stretch/>
        </p:blipFill>
        <p:spPr>
          <a:xfrm>
            <a:off x="241725" y="4587850"/>
            <a:ext cx="1096724" cy="39360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Ruit aqua">
  <p:cSld name="BLANK_2_1">
    <p:spTree>
      <p:nvGrpSpPr>
        <p:cNvPr id="1" name="Shape 59"/>
        <p:cNvGrpSpPr/>
        <p:nvPr/>
      </p:nvGrpSpPr>
      <p:grpSpPr>
        <a:xfrm>
          <a:off x="0" y="0"/>
          <a:ext cx="0" cy="0"/>
          <a:chOff x="0" y="0"/>
          <a:chExt cx="0" cy="0"/>
        </a:xfrm>
      </p:grpSpPr>
      <p:sp>
        <p:nvSpPr>
          <p:cNvPr id="60" name="Google Shape;60;p29"/>
          <p:cNvSpPr txBox="1">
            <a:spLocks noGrp="1"/>
          </p:cNvSpPr>
          <p:nvPr>
            <p:ph type="sldNum" idx="12"/>
          </p:nvPr>
        </p:nvSpPr>
        <p:spPr>
          <a:xfrm>
            <a:off x="8523541" y="4695623"/>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pic>
        <p:nvPicPr>
          <p:cNvPr id="61" name="Google Shape;61;p29"/>
          <p:cNvPicPr preferRelativeResize="0"/>
          <p:nvPr/>
        </p:nvPicPr>
        <p:blipFill rotWithShape="1">
          <a:blip r:embed="rId2">
            <a:alphaModFix/>
          </a:blip>
          <a:srcRect/>
          <a:stretch/>
        </p:blipFill>
        <p:spPr>
          <a:xfrm>
            <a:off x="2672400" y="456950"/>
            <a:ext cx="3720349" cy="4191528"/>
          </a:xfrm>
          <a:prstGeom prst="rect">
            <a:avLst/>
          </a:prstGeom>
          <a:noFill/>
          <a:ln>
            <a:noFill/>
          </a:ln>
        </p:spPr>
      </p:pic>
      <p:sp>
        <p:nvSpPr>
          <p:cNvPr id="62" name="Google Shape;62;p29"/>
          <p:cNvSpPr txBox="1">
            <a:spLocks noGrp="1"/>
          </p:cNvSpPr>
          <p:nvPr>
            <p:ph type="title"/>
          </p:nvPr>
        </p:nvSpPr>
        <p:spPr>
          <a:xfrm>
            <a:off x="2636400" y="1348325"/>
            <a:ext cx="3807300" cy="24402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chemeClr val="lt1"/>
              </a:buClr>
              <a:buSzPts val="3200"/>
              <a:buNone/>
              <a:defRPr sz="3200">
                <a:solidFill>
                  <a:schemeClr val="lt1"/>
                </a:solidFill>
              </a:defRPr>
            </a:lvl1pPr>
            <a:lvl2pPr lvl="1"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a:endParaRPr/>
          </a:p>
        </p:txBody>
      </p:sp>
      <p:pic>
        <p:nvPicPr>
          <p:cNvPr id="63" name="Google Shape;63;p29"/>
          <p:cNvPicPr preferRelativeResize="0"/>
          <p:nvPr/>
        </p:nvPicPr>
        <p:blipFill rotWithShape="1">
          <a:blip r:embed="rId3">
            <a:alphaModFix/>
          </a:blip>
          <a:srcRect/>
          <a:stretch/>
        </p:blipFill>
        <p:spPr>
          <a:xfrm>
            <a:off x="241725" y="4587850"/>
            <a:ext cx="1096724" cy="39360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Ruit oranje">
  <p:cSld name="BLANK_2_2">
    <p:spTree>
      <p:nvGrpSpPr>
        <p:cNvPr id="1" name="Shape 64"/>
        <p:cNvGrpSpPr/>
        <p:nvPr/>
      </p:nvGrpSpPr>
      <p:grpSpPr>
        <a:xfrm>
          <a:off x="0" y="0"/>
          <a:ext cx="0" cy="0"/>
          <a:chOff x="0" y="0"/>
          <a:chExt cx="0" cy="0"/>
        </a:xfrm>
      </p:grpSpPr>
      <p:sp>
        <p:nvSpPr>
          <p:cNvPr id="65" name="Google Shape;65;p30"/>
          <p:cNvSpPr txBox="1">
            <a:spLocks noGrp="1"/>
          </p:cNvSpPr>
          <p:nvPr>
            <p:ph type="sldNum" idx="12"/>
          </p:nvPr>
        </p:nvSpPr>
        <p:spPr>
          <a:xfrm>
            <a:off x="8523541" y="4695623"/>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
        <p:nvSpPr>
          <p:cNvPr id="66" name="Google Shape;66;p30"/>
          <p:cNvSpPr txBox="1">
            <a:spLocks noGrp="1"/>
          </p:cNvSpPr>
          <p:nvPr>
            <p:ph type="title"/>
          </p:nvPr>
        </p:nvSpPr>
        <p:spPr>
          <a:xfrm>
            <a:off x="460950" y="1379550"/>
            <a:ext cx="3936900" cy="19485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rgbClr val="000000"/>
              </a:buClr>
              <a:buSzPts val="4200"/>
              <a:buFont typeface="Arial"/>
              <a:buNone/>
              <a:defRPr sz="4200">
                <a:solidFill>
                  <a:srgbClr val="000000"/>
                </a:solidFill>
                <a:latin typeface="Arial"/>
                <a:ea typeface="Arial"/>
                <a:cs typeface="Arial"/>
                <a:sym typeface="Arial"/>
              </a:defRPr>
            </a:lvl1pPr>
            <a:lvl2pPr lvl="1" algn="ctr">
              <a:lnSpc>
                <a:spcPct val="100000"/>
              </a:lnSpc>
              <a:spcBef>
                <a:spcPts val="0"/>
              </a:spcBef>
              <a:spcAft>
                <a:spcPts val="0"/>
              </a:spcAft>
              <a:buClr>
                <a:srgbClr val="000000"/>
              </a:buClr>
              <a:buSzPts val="4200"/>
              <a:buNone/>
              <a:defRPr sz="4200">
                <a:solidFill>
                  <a:srgbClr val="000000"/>
                </a:solidFill>
              </a:defRPr>
            </a:lvl2pPr>
            <a:lvl3pPr lvl="2" algn="ctr">
              <a:lnSpc>
                <a:spcPct val="100000"/>
              </a:lnSpc>
              <a:spcBef>
                <a:spcPts val="0"/>
              </a:spcBef>
              <a:spcAft>
                <a:spcPts val="0"/>
              </a:spcAft>
              <a:buClr>
                <a:srgbClr val="000000"/>
              </a:buClr>
              <a:buSzPts val="4200"/>
              <a:buNone/>
              <a:defRPr sz="4200">
                <a:solidFill>
                  <a:srgbClr val="000000"/>
                </a:solidFill>
              </a:defRPr>
            </a:lvl3pPr>
            <a:lvl4pPr lvl="3" algn="ctr">
              <a:lnSpc>
                <a:spcPct val="100000"/>
              </a:lnSpc>
              <a:spcBef>
                <a:spcPts val="0"/>
              </a:spcBef>
              <a:spcAft>
                <a:spcPts val="0"/>
              </a:spcAft>
              <a:buClr>
                <a:srgbClr val="000000"/>
              </a:buClr>
              <a:buSzPts val="4200"/>
              <a:buNone/>
              <a:defRPr sz="4200">
                <a:solidFill>
                  <a:srgbClr val="000000"/>
                </a:solidFill>
              </a:defRPr>
            </a:lvl4pPr>
            <a:lvl5pPr lvl="4" algn="ctr">
              <a:lnSpc>
                <a:spcPct val="100000"/>
              </a:lnSpc>
              <a:spcBef>
                <a:spcPts val="0"/>
              </a:spcBef>
              <a:spcAft>
                <a:spcPts val="0"/>
              </a:spcAft>
              <a:buClr>
                <a:srgbClr val="000000"/>
              </a:buClr>
              <a:buSzPts val="4200"/>
              <a:buNone/>
              <a:defRPr sz="4200">
                <a:solidFill>
                  <a:srgbClr val="000000"/>
                </a:solidFill>
              </a:defRPr>
            </a:lvl5pPr>
            <a:lvl6pPr lvl="5" algn="ctr">
              <a:lnSpc>
                <a:spcPct val="100000"/>
              </a:lnSpc>
              <a:spcBef>
                <a:spcPts val="0"/>
              </a:spcBef>
              <a:spcAft>
                <a:spcPts val="0"/>
              </a:spcAft>
              <a:buClr>
                <a:srgbClr val="000000"/>
              </a:buClr>
              <a:buSzPts val="4200"/>
              <a:buNone/>
              <a:defRPr sz="4200">
                <a:solidFill>
                  <a:srgbClr val="000000"/>
                </a:solidFill>
              </a:defRPr>
            </a:lvl6pPr>
            <a:lvl7pPr lvl="6" algn="ctr">
              <a:lnSpc>
                <a:spcPct val="100000"/>
              </a:lnSpc>
              <a:spcBef>
                <a:spcPts val="0"/>
              </a:spcBef>
              <a:spcAft>
                <a:spcPts val="0"/>
              </a:spcAft>
              <a:buClr>
                <a:srgbClr val="000000"/>
              </a:buClr>
              <a:buSzPts val="4200"/>
              <a:buNone/>
              <a:defRPr sz="4200">
                <a:solidFill>
                  <a:srgbClr val="000000"/>
                </a:solidFill>
              </a:defRPr>
            </a:lvl7pPr>
            <a:lvl8pPr lvl="7" algn="ctr">
              <a:lnSpc>
                <a:spcPct val="100000"/>
              </a:lnSpc>
              <a:spcBef>
                <a:spcPts val="0"/>
              </a:spcBef>
              <a:spcAft>
                <a:spcPts val="0"/>
              </a:spcAft>
              <a:buClr>
                <a:srgbClr val="000000"/>
              </a:buClr>
              <a:buSzPts val="4200"/>
              <a:buNone/>
              <a:defRPr sz="4200">
                <a:solidFill>
                  <a:srgbClr val="000000"/>
                </a:solidFill>
              </a:defRPr>
            </a:lvl8pPr>
            <a:lvl9pPr lvl="8" algn="ctr">
              <a:lnSpc>
                <a:spcPct val="100000"/>
              </a:lnSpc>
              <a:spcBef>
                <a:spcPts val="0"/>
              </a:spcBef>
              <a:spcAft>
                <a:spcPts val="0"/>
              </a:spcAft>
              <a:buClr>
                <a:srgbClr val="000000"/>
              </a:buClr>
              <a:buSzPts val="4200"/>
              <a:buNone/>
              <a:defRPr sz="4200">
                <a:solidFill>
                  <a:srgbClr val="000000"/>
                </a:solidFill>
              </a:defRPr>
            </a:lvl9pPr>
          </a:lstStyle>
          <a:p>
            <a:endParaRPr/>
          </a:p>
        </p:txBody>
      </p:sp>
      <p:pic>
        <p:nvPicPr>
          <p:cNvPr id="67" name="Google Shape;67;p30"/>
          <p:cNvPicPr preferRelativeResize="0"/>
          <p:nvPr/>
        </p:nvPicPr>
        <p:blipFill rotWithShape="1">
          <a:blip r:embed="rId2">
            <a:alphaModFix/>
          </a:blip>
          <a:srcRect/>
          <a:stretch/>
        </p:blipFill>
        <p:spPr>
          <a:xfrm>
            <a:off x="241725" y="4587850"/>
            <a:ext cx="1096724" cy="3936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6">
            <a:alphaModFix/>
          </a:blip>
          <a:stretch>
            <a:fillRect/>
          </a:stretch>
        </a:blipFill>
        <a:effectLst/>
      </p:bgPr>
    </p:bg>
    <p:spTree>
      <p:nvGrpSpPr>
        <p:cNvPr id="1" name="Shape 5"/>
        <p:cNvGrpSpPr/>
        <p:nvPr/>
      </p:nvGrpSpPr>
      <p:grpSpPr>
        <a:xfrm>
          <a:off x="0" y="0"/>
          <a:ext cx="0" cy="0"/>
          <a:chOff x="0" y="0"/>
          <a:chExt cx="0" cy="0"/>
        </a:xfrm>
      </p:grpSpPr>
      <p:sp>
        <p:nvSpPr>
          <p:cNvPr id="6" name="Google Shape;6;p1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5.jp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10.jpg"/><Relationship Id="rId5" Type="http://schemas.openxmlformats.org/officeDocument/2006/relationships/image" Target="../media/image9.pn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
          <p:cNvSpPr/>
          <p:nvPr/>
        </p:nvSpPr>
        <p:spPr>
          <a:xfrm>
            <a:off x="-21225" y="0"/>
            <a:ext cx="9165300" cy="51708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73" name="Google Shape;73;p1"/>
          <p:cNvPicPr preferRelativeResize="0"/>
          <p:nvPr/>
        </p:nvPicPr>
        <p:blipFill>
          <a:blip r:embed="rId3">
            <a:alphaModFix/>
          </a:blip>
          <a:stretch>
            <a:fillRect/>
          </a:stretch>
        </p:blipFill>
        <p:spPr>
          <a:xfrm>
            <a:off x="-34850" y="0"/>
            <a:ext cx="9192545" cy="5170801"/>
          </a:xfrm>
          <a:prstGeom prst="rect">
            <a:avLst/>
          </a:prstGeom>
          <a:noFill/>
          <a:ln>
            <a:noFill/>
          </a:ln>
        </p:spPr>
      </p:pic>
      <p:sp>
        <p:nvSpPr>
          <p:cNvPr id="74" name="Google Shape;74;p1"/>
          <p:cNvSpPr txBox="1"/>
          <p:nvPr/>
        </p:nvSpPr>
        <p:spPr>
          <a:xfrm>
            <a:off x="-10650" y="713797"/>
            <a:ext cx="9144000" cy="969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4400"/>
              <a:buFont typeface="Arial"/>
              <a:buNone/>
            </a:pPr>
            <a:r>
              <a:rPr lang="nl" sz="5100" b="1" i="0" u="none" strike="noStrike" cap="none">
                <a:solidFill>
                  <a:srgbClr val="E72B5E"/>
                </a:solidFill>
                <a:latin typeface="Capriola"/>
                <a:ea typeface="Capriola"/>
                <a:cs typeface="Capriola"/>
                <a:sym typeface="Capriola"/>
              </a:rPr>
              <a:t>Welkom!</a:t>
            </a:r>
            <a:endParaRPr sz="5100" b="1" i="0" u="none" strike="noStrike" cap="none">
              <a:solidFill>
                <a:srgbClr val="E72B5E"/>
              </a:solidFill>
              <a:latin typeface="Capriola"/>
              <a:ea typeface="Capriola"/>
              <a:cs typeface="Capriola"/>
              <a:sym typeface="Capriola"/>
            </a:endParaRPr>
          </a:p>
        </p:txBody>
      </p:sp>
      <p:pic>
        <p:nvPicPr>
          <p:cNvPr id="75" name="Google Shape;75;p1"/>
          <p:cNvPicPr preferRelativeResize="0"/>
          <p:nvPr/>
        </p:nvPicPr>
        <p:blipFill>
          <a:blip r:embed="rId4">
            <a:alphaModFix/>
          </a:blip>
          <a:stretch>
            <a:fillRect/>
          </a:stretch>
        </p:blipFill>
        <p:spPr>
          <a:xfrm>
            <a:off x="3470235" y="1683400"/>
            <a:ext cx="2203525" cy="22035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2"/>
          <p:cNvSpPr/>
          <p:nvPr/>
        </p:nvSpPr>
        <p:spPr>
          <a:xfrm>
            <a:off x="-21225" y="0"/>
            <a:ext cx="9165300" cy="51708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81" name="Google Shape;81;p2"/>
          <p:cNvPicPr preferRelativeResize="0"/>
          <p:nvPr/>
        </p:nvPicPr>
        <p:blipFill>
          <a:blip r:embed="rId3">
            <a:alphaModFix/>
          </a:blip>
          <a:stretch>
            <a:fillRect/>
          </a:stretch>
        </p:blipFill>
        <p:spPr>
          <a:xfrm>
            <a:off x="-34850" y="0"/>
            <a:ext cx="9192545" cy="5170801"/>
          </a:xfrm>
          <a:prstGeom prst="rect">
            <a:avLst/>
          </a:prstGeom>
          <a:noFill/>
          <a:ln>
            <a:noFill/>
          </a:ln>
        </p:spPr>
      </p:pic>
      <p:sp>
        <p:nvSpPr>
          <p:cNvPr id="82" name="Google Shape;82;p2"/>
          <p:cNvSpPr txBox="1"/>
          <p:nvPr/>
        </p:nvSpPr>
        <p:spPr>
          <a:xfrm>
            <a:off x="1103850" y="1971450"/>
            <a:ext cx="6936300" cy="1200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300"/>
              <a:buFont typeface="Arial"/>
              <a:buNone/>
            </a:pPr>
            <a:r>
              <a:rPr lang="nl" sz="3300" b="0" i="0" strike="noStrike" cap="none">
                <a:solidFill>
                  <a:srgbClr val="E72B5E"/>
                </a:solidFill>
                <a:latin typeface="Capriola"/>
                <a:ea typeface="Capriola"/>
                <a:cs typeface="Capriola"/>
                <a:sym typeface="Capriola"/>
              </a:rPr>
              <a:t>We beginnen over een aantal minuten!</a:t>
            </a:r>
            <a:endParaRPr sz="3300" b="0" i="0" strike="noStrike" cap="none">
              <a:solidFill>
                <a:srgbClr val="E72B5E"/>
              </a:solidFill>
              <a:latin typeface="Capriola"/>
              <a:ea typeface="Capriola"/>
              <a:cs typeface="Capriola"/>
              <a:sym typeface="Capriol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3"/>
          <p:cNvSpPr/>
          <p:nvPr/>
        </p:nvSpPr>
        <p:spPr>
          <a:xfrm>
            <a:off x="-21225" y="0"/>
            <a:ext cx="9165300" cy="51708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88" name="Google Shape;88;p3"/>
          <p:cNvPicPr preferRelativeResize="0"/>
          <p:nvPr/>
        </p:nvPicPr>
        <p:blipFill>
          <a:blip r:embed="rId3">
            <a:alphaModFix/>
          </a:blip>
          <a:stretch>
            <a:fillRect/>
          </a:stretch>
        </p:blipFill>
        <p:spPr>
          <a:xfrm>
            <a:off x="-34850" y="0"/>
            <a:ext cx="9192545" cy="5170801"/>
          </a:xfrm>
          <a:prstGeom prst="rect">
            <a:avLst/>
          </a:prstGeom>
          <a:noFill/>
          <a:ln>
            <a:noFill/>
          </a:ln>
        </p:spPr>
      </p:pic>
      <p:sp>
        <p:nvSpPr>
          <p:cNvPr id="89" name="Google Shape;89;p3"/>
          <p:cNvSpPr txBox="1">
            <a:spLocks noGrp="1"/>
          </p:cNvSpPr>
          <p:nvPr>
            <p:ph type="ctrTitle"/>
          </p:nvPr>
        </p:nvSpPr>
        <p:spPr>
          <a:xfrm>
            <a:off x="311700" y="1263341"/>
            <a:ext cx="8520600" cy="6465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144444"/>
              <a:buNone/>
            </a:pPr>
            <a:r>
              <a:rPr lang="nl" sz="4000">
                <a:solidFill>
                  <a:srgbClr val="E72B5E"/>
                </a:solidFill>
                <a:latin typeface="Capriola"/>
                <a:ea typeface="Capriola"/>
                <a:cs typeface="Capriola"/>
                <a:sym typeface="Capriola"/>
              </a:rPr>
              <a:t>Kennismaking</a:t>
            </a:r>
            <a:endParaRPr sz="4000">
              <a:solidFill>
                <a:srgbClr val="E72B5E"/>
              </a:solidFill>
              <a:latin typeface="Capriola"/>
              <a:ea typeface="Capriola"/>
              <a:cs typeface="Capriola"/>
              <a:sym typeface="Capriola"/>
            </a:endParaRPr>
          </a:p>
        </p:txBody>
      </p:sp>
      <p:sp>
        <p:nvSpPr>
          <p:cNvPr id="90" name="Google Shape;90;p3"/>
          <p:cNvSpPr txBox="1"/>
          <p:nvPr/>
        </p:nvSpPr>
        <p:spPr>
          <a:xfrm>
            <a:off x="2112600" y="2174766"/>
            <a:ext cx="4918800" cy="1431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nl" sz="2700" b="0" i="0" u="none" strike="noStrike" cap="none">
                <a:solidFill>
                  <a:srgbClr val="68C0CD"/>
                </a:solidFill>
                <a:latin typeface="Rubik"/>
                <a:ea typeface="Rubik"/>
                <a:cs typeface="Rubik"/>
                <a:sym typeface="Rubik"/>
              </a:rPr>
              <a:t>Ik ben….</a:t>
            </a:r>
            <a:br>
              <a:rPr lang="nl" sz="2700" b="0" i="0" u="none" strike="noStrike" cap="none">
                <a:solidFill>
                  <a:srgbClr val="68C0CD"/>
                </a:solidFill>
                <a:latin typeface="Rubik"/>
                <a:ea typeface="Rubik"/>
                <a:cs typeface="Rubik"/>
                <a:sym typeface="Rubik"/>
              </a:rPr>
            </a:br>
            <a:br>
              <a:rPr lang="nl" sz="2700" b="0" i="0" u="none" strike="noStrike" cap="none">
                <a:solidFill>
                  <a:srgbClr val="68C0CD"/>
                </a:solidFill>
                <a:latin typeface="Rubik"/>
                <a:ea typeface="Rubik"/>
                <a:cs typeface="Rubik"/>
                <a:sym typeface="Rubik"/>
              </a:rPr>
            </a:br>
            <a:r>
              <a:rPr lang="nl" sz="2700" b="0" i="0" u="none" strike="noStrike" cap="none">
                <a:solidFill>
                  <a:srgbClr val="68C0CD"/>
                </a:solidFill>
                <a:latin typeface="Rubik"/>
                <a:ea typeface="Rubik"/>
                <a:cs typeface="Rubik"/>
                <a:sym typeface="Rubik"/>
              </a:rPr>
              <a:t>Wie ben jij/zijn jullie?</a:t>
            </a:r>
            <a:endParaRPr sz="2700" b="0" i="0" u="none" strike="noStrike" cap="none">
              <a:solidFill>
                <a:srgbClr val="68C0CD"/>
              </a:solidFill>
              <a:latin typeface="Rubik"/>
              <a:ea typeface="Rubik"/>
              <a:cs typeface="Rubik"/>
              <a:sym typeface="Rubik"/>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4"/>
          <p:cNvSpPr/>
          <p:nvPr/>
        </p:nvSpPr>
        <p:spPr>
          <a:xfrm>
            <a:off x="-21225" y="0"/>
            <a:ext cx="9165300" cy="51708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96" name="Google Shape;96;p4"/>
          <p:cNvPicPr preferRelativeResize="0"/>
          <p:nvPr/>
        </p:nvPicPr>
        <p:blipFill>
          <a:blip r:embed="rId3">
            <a:alphaModFix/>
          </a:blip>
          <a:stretch>
            <a:fillRect/>
          </a:stretch>
        </p:blipFill>
        <p:spPr>
          <a:xfrm>
            <a:off x="-34850" y="0"/>
            <a:ext cx="9192545" cy="5170801"/>
          </a:xfrm>
          <a:prstGeom prst="rect">
            <a:avLst/>
          </a:prstGeom>
          <a:noFill/>
          <a:ln>
            <a:noFill/>
          </a:ln>
        </p:spPr>
      </p:pic>
      <p:sp>
        <p:nvSpPr>
          <p:cNvPr id="97" name="Google Shape;97;p4"/>
          <p:cNvSpPr txBox="1"/>
          <p:nvPr/>
        </p:nvSpPr>
        <p:spPr>
          <a:xfrm>
            <a:off x="311700" y="857219"/>
            <a:ext cx="8520600" cy="646500"/>
          </a:xfrm>
          <a:prstGeom prst="rect">
            <a:avLst/>
          </a:prstGeom>
          <a:noFill/>
          <a:ln>
            <a:noFill/>
          </a:ln>
        </p:spPr>
        <p:txBody>
          <a:bodyPr spcFirstLastPara="1" wrap="square" lIns="91425" tIns="91425" rIns="91425" bIns="91425" anchor="b" anchorCtr="0">
            <a:normAutofit fontScale="90000" lnSpcReduction="20000"/>
          </a:bodyPr>
          <a:lstStyle/>
          <a:p>
            <a:pPr marL="0" marR="0" lvl="0" indent="0" algn="ctr" rtl="0">
              <a:lnSpc>
                <a:spcPct val="100000"/>
              </a:lnSpc>
              <a:spcBef>
                <a:spcPts val="0"/>
              </a:spcBef>
              <a:spcAft>
                <a:spcPts val="0"/>
              </a:spcAft>
              <a:buClr>
                <a:schemeClr val="dk1"/>
              </a:buClr>
              <a:buSzPct val="144444"/>
              <a:buFont typeface="Arial"/>
              <a:buNone/>
            </a:pPr>
            <a:r>
              <a:rPr lang="nl" sz="4000" b="0" i="0" u="none" strike="noStrike" cap="none">
                <a:solidFill>
                  <a:srgbClr val="E72B5E"/>
                </a:solidFill>
                <a:latin typeface="Capriola"/>
                <a:ea typeface="Capriola"/>
                <a:cs typeface="Capriola"/>
                <a:sym typeface="Capriola"/>
              </a:rPr>
              <a:t>Programma</a:t>
            </a:r>
            <a:endParaRPr sz="1400" b="0" i="0" u="none" strike="noStrike" cap="none">
              <a:solidFill>
                <a:srgbClr val="E72B5E"/>
              </a:solidFill>
              <a:latin typeface="Arial"/>
              <a:ea typeface="Arial"/>
              <a:cs typeface="Arial"/>
              <a:sym typeface="Arial"/>
            </a:endParaRPr>
          </a:p>
        </p:txBody>
      </p:sp>
      <p:sp>
        <p:nvSpPr>
          <p:cNvPr id="98" name="Google Shape;98;p4"/>
          <p:cNvSpPr txBox="1"/>
          <p:nvPr/>
        </p:nvSpPr>
        <p:spPr>
          <a:xfrm>
            <a:off x="2208986" y="1334753"/>
            <a:ext cx="5106000" cy="2324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700"/>
              <a:buFont typeface="Arial"/>
              <a:buNone/>
            </a:pPr>
            <a:br>
              <a:rPr lang="nl" sz="2700" b="0" i="0" u="none" strike="noStrike" cap="none">
                <a:solidFill>
                  <a:srgbClr val="FFDD09"/>
                </a:solidFill>
                <a:latin typeface="Rubik"/>
                <a:ea typeface="Rubik"/>
                <a:cs typeface="Rubik"/>
                <a:sym typeface="Rubik"/>
              </a:rPr>
            </a:br>
            <a:r>
              <a:rPr lang="nl" sz="1600" b="0" i="0" u="none" strike="noStrike" cap="none">
                <a:solidFill>
                  <a:srgbClr val="68C0CD"/>
                </a:solidFill>
                <a:latin typeface="Rubik"/>
                <a:ea typeface="Rubik"/>
                <a:cs typeface="Rubik"/>
                <a:sym typeface="Rubik"/>
              </a:rPr>
              <a:t>1. Wat zijn de Media Ukkie Dagen?</a:t>
            </a:r>
            <a:br>
              <a:rPr lang="nl" sz="1600" b="0" i="0" u="none" strike="noStrike" cap="none">
                <a:solidFill>
                  <a:srgbClr val="68C0CD"/>
                </a:solidFill>
                <a:latin typeface="Rubik"/>
                <a:ea typeface="Rubik"/>
                <a:cs typeface="Rubik"/>
                <a:sym typeface="Rubik"/>
              </a:rPr>
            </a:br>
            <a:r>
              <a:rPr lang="nl" sz="1600" b="0" i="0" u="none" strike="noStrike" cap="none">
                <a:solidFill>
                  <a:srgbClr val="68C0CD"/>
                </a:solidFill>
                <a:latin typeface="Rubik"/>
                <a:ea typeface="Rubik"/>
                <a:cs typeface="Rubik"/>
                <a:sym typeface="Rubik"/>
              </a:rPr>
              <a:t>2. Wat is het thema van deze campagne?</a:t>
            </a:r>
            <a:br>
              <a:rPr lang="nl" sz="1600" b="0" i="0" u="none" strike="noStrike" cap="none">
                <a:solidFill>
                  <a:srgbClr val="68C0CD"/>
                </a:solidFill>
                <a:latin typeface="Rubik"/>
                <a:ea typeface="Rubik"/>
                <a:cs typeface="Rubik"/>
                <a:sym typeface="Rubik"/>
              </a:rPr>
            </a:br>
            <a:r>
              <a:rPr lang="nl" sz="1600" b="0" i="0" u="none" strike="noStrike" cap="none">
                <a:solidFill>
                  <a:srgbClr val="68C0CD"/>
                </a:solidFill>
                <a:latin typeface="Rubik"/>
                <a:ea typeface="Rubik"/>
                <a:cs typeface="Rubik"/>
                <a:sym typeface="Rubik"/>
              </a:rPr>
              <a:t>3</a:t>
            </a:r>
            <a:r>
              <a:rPr lang="nl" sz="1600">
                <a:solidFill>
                  <a:srgbClr val="68C0CD"/>
                </a:solidFill>
                <a:latin typeface="Rubik"/>
                <a:ea typeface="Rubik"/>
                <a:cs typeface="Rubik"/>
                <a:sym typeface="Rubik"/>
              </a:rPr>
              <a:t>. </a:t>
            </a:r>
            <a:r>
              <a:rPr lang="nl" sz="1600" b="0" i="0" u="none" strike="noStrike" cap="none">
                <a:solidFill>
                  <a:srgbClr val="68C0CD"/>
                </a:solidFill>
                <a:latin typeface="Rubik"/>
                <a:ea typeface="Rubik"/>
                <a:cs typeface="Rubik"/>
                <a:sym typeface="Rubik"/>
              </a:rPr>
              <a:t>Welke activiteiten, tips en tools zijn beschikbaar?</a:t>
            </a:r>
            <a:endParaRPr sz="1600" b="0" i="0" u="none" strike="noStrike" cap="none">
              <a:solidFill>
                <a:srgbClr val="68C0CD"/>
              </a:solidFill>
              <a:latin typeface="Rubik"/>
              <a:ea typeface="Rubik"/>
              <a:cs typeface="Rubik"/>
              <a:sym typeface="Rubik"/>
            </a:endParaRPr>
          </a:p>
          <a:p>
            <a:pPr marL="0" marR="0" lvl="0" indent="0" algn="l" rtl="0">
              <a:lnSpc>
                <a:spcPct val="100000"/>
              </a:lnSpc>
              <a:spcBef>
                <a:spcPts val="0"/>
              </a:spcBef>
              <a:spcAft>
                <a:spcPts val="0"/>
              </a:spcAft>
              <a:buClr>
                <a:srgbClr val="000000"/>
              </a:buClr>
              <a:buSzPts val="2700"/>
              <a:buFont typeface="Arial"/>
              <a:buNone/>
            </a:pPr>
            <a:r>
              <a:rPr lang="nl" sz="1600">
                <a:solidFill>
                  <a:srgbClr val="68C0CD"/>
                </a:solidFill>
                <a:latin typeface="Rubik"/>
                <a:ea typeface="Rubik"/>
                <a:cs typeface="Rubik"/>
                <a:sym typeface="Rubik"/>
              </a:rPr>
              <a:t>4. …</a:t>
            </a:r>
            <a:endParaRPr sz="1600">
              <a:solidFill>
                <a:srgbClr val="68C0CD"/>
              </a:solidFill>
              <a:latin typeface="Rubik"/>
              <a:ea typeface="Rubik"/>
              <a:cs typeface="Rubik"/>
              <a:sym typeface="Rubik"/>
            </a:endParaRPr>
          </a:p>
          <a:p>
            <a:pPr marL="0" marR="0" lvl="0" indent="0" algn="l" rtl="0">
              <a:lnSpc>
                <a:spcPct val="100000"/>
              </a:lnSpc>
              <a:spcBef>
                <a:spcPts val="0"/>
              </a:spcBef>
              <a:spcAft>
                <a:spcPts val="0"/>
              </a:spcAft>
              <a:buClr>
                <a:srgbClr val="000000"/>
              </a:buClr>
              <a:buSzPts val="2700"/>
              <a:buFont typeface="Arial"/>
              <a:buNone/>
            </a:pPr>
            <a:r>
              <a:rPr lang="nl" sz="1600">
                <a:solidFill>
                  <a:srgbClr val="68C0CD"/>
                </a:solidFill>
                <a:latin typeface="Rubik"/>
                <a:ea typeface="Rubik"/>
                <a:cs typeface="Rubik"/>
                <a:sym typeface="Rubik"/>
              </a:rPr>
              <a:t>5. …</a:t>
            </a:r>
            <a:endParaRPr sz="1600">
              <a:solidFill>
                <a:srgbClr val="68C0CD"/>
              </a:solidFill>
              <a:latin typeface="Rubik"/>
              <a:ea typeface="Rubik"/>
              <a:cs typeface="Rubik"/>
              <a:sym typeface="Rubik"/>
            </a:endParaRPr>
          </a:p>
          <a:p>
            <a:pPr marL="0" marR="0" lvl="0" indent="0" algn="l" rtl="0">
              <a:lnSpc>
                <a:spcPct val="100000"/>
              </a:lnSpc>
              <a:spcBef>
                <a:spcPts val="0"/>
              </a:spcBef>
              <a:spcAft>
                <a:spcPts val="0"/>
              </a:spcAft>
              <a:buClr>
                <a:srgbClr val="000000"/>
              </a:buClr>
              <a:buSzPts val="2700"/>
              <a:buFont typeface="Arial"/>
              <a:buNone/>
            </a:pPr>
            <a:r>
              <a:rPr lang="nl" sz="1600">
                <a:solidFill>
                  <a:srgbClr val="68C0CD"/>
                </a:solidFill>
                <a:latin typeface="Rubik"/>
                <a:ea typeface="Rubik"/>
                <a:cs typeface="Rubik"/>
                <a:sym typeface="Rubik"/>
              </a:rPr>
              <a:t>6. …</a:t>
            </a:r>
            <a:endParaRPr sz="1600">
              <a:solidFill>
                <a:srgbClr val="68C0CD"/>
              </a:solidFill>
              <a:latin typeface="Rubik"/>
              <a:ea typeface="Rubik"/>
              <a:cs typeface="Rubik"/>
              <a:sym typeface="Rubik"/>
            </a:endParaRPr>
          </a:p>
          <a:p>
            <a:pPr marL="0" marR="0" lvl="0" indent="0" algn="l" rtl="0">
              <a:lnSpc>
                <a:spcPct val="100000"/>
              </a:lnSpc>
              <a:spcBef>
                <a:spcPts val="0"/>
              </a:spcBef>
              <a:spcAft>
                <a:spcPts val="0"/>
              </a:spcAft>
              <a:buClr>
                <a:srgbClr val="000000"/>
              </a:buClr>
              <a:buSzPts val="1600"/>
              <a:buFont typeface="Arial"/>
              <a:buNone/>
            </a:pPr>
            <a:r>
              <a:rPr lang="nl" sz="1600" b="0" i="0" u="none" strike="noStrike" cap="none">
                <a:solidFill>
                  <a:srgbClr val="68C0CD"/>
                </a:solidFill>
                <a:latin typeface="Rubik"/>
                <a:ea typeface="Rubik"/>
                <a:cs typeface="Rubik"/>
                <a:sym typeface="Rubik"/>
              </a:rPr>
              <a:t>7.  Vragenrondje</a:t>
            </a:r>
            <a:endParaRPr sz="1600" b="0" i="0" u="none" strike="noStrike" cap="none">
              <a:solidFill>
                <a:srgbClr val="68C0CD"/>
              </a:solidFill>
              <a:latin typeface="Rubik"/>
              <a:ea typeface="Rubik"/>
              <a:cs typeface="Rubik"/>
              <a:sym typeface="Rubik"/>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5"/>
          <p:cNvSpPr/>
          <p:nvPr/>
        </p:nvSpPr>
        <p:spPr>
          <a:xfrm>
            <a:off x="-21225" y="0"/>
            <a:ext cx="9165300" cy="51708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04" name="Google Shape;104;p5"/>
          <p:cNvPicPr preferRelativeResize="0"/>
          <p:nvPr/>
        </p:nvPicPr>
        <p:blipFill>
          <a:blip r:embed="rId3">
            <a:alphaModFix/>
          </a:blip>
          <a:stretch>
            <a:fillRect/>
          </a:stretch>
        </p:blipFill>
        <p:spPr>
          <a:xfrm>
            <a:off x="-34850" y="0"/>
            <a:ext cx="9192545" cy="5170801"/>
          </a:xfrm>
          <a:prstGeom prst="rect">
            <a:avLst/>
          </a:prstGeom>
          <a:noFill/>
          <a:ln>
            <a:noFill/>
          </a:ln>
        </p:spPr>
      </p:pic>
      <p:sp>
        <p:nvSpPr>
          <p:cNvPr id="105" name="Google Shape;105;p5"/>
          <p:cNvSpPr txBox="1"/>
          <p:nvPr/>
        </p:nvSpPr>
        <p:spPr>
          <a:xfrm>
            <a:off x="0" y="766987"/>
            <a:ext cx="8520600" cy="702300"/>
          </a:xfrm>
          <a:prstGeom prst="rect">
            <a:avLst/>
          </a:prstGeom>
          <a:noFill/>
          <a:ln>
            <a:noFill/>
          </a:ln>
        </p:spPr>
        <p:txBody>
          <a:bodyPr spcFirstLastPara="1" wrap="square" lIns="91425" tIns="91425" rIns="91425" bIns="91425" anchor="b" anchorCtr="0">
            <a:normAutofit/>
          </a:bodyPr>
          <a:lstStyle/>
          <a:p>
            <a:pPr marL="0" marR="0" lvl="0" indent="0" algn="ctr" rtl="0">
              <a:lnSpc>
                <a:spcPct val="100000"/>
              </a:lnSpc>
              <a:spcBef>
                <a:spcPts val="0"/>
              </a:spcBef>
              <a:spcAft>
                <a:spcPts val="0"/>
              </a:spcAft>
              <a:buClr>
                <a:schemeClr val="dk1"/>
              </a:buClr>
              <a:buSzPts val="5200"/>
              <a:buFont typeface="Arial"/>
              <a:buNone/>
            </a:pPr>
            <a:r>
              <a:rPr lang="nl" sz="3200" b="0" i="0" u="none" strike="noStrike" cap="none">
                <a:solidFill>
                  <a:srgbClr val="E72B5E"/>
                </a:solidFill>
                <a:latin typeface="Capriola"/>
                <a:ea typeface="Capriola"/>
                <a:cs typeface="Capriola"/>
                <a:sym typeface="Capriola"/>
              </a:rPr>
              <a:t>Wat zijn de Media Ukkie Dagen?</a:t>
            </a:r>
            <a:endParaRPr sz="1400" b="0" i="0" u="none" strike="noStrike" cap="none">
              <a:solidFill>
                <a:srgbClr val="E72B5E"/>
              </a:solidFill>
              <a:latin typeface="Arial"/>
              <a:ea typeface="Arial"/>
              <a:cs typeface="Arial"/>
              <a:sym typeface="Arial"/>
            </a:endParaRPr>
          </a:p>
        </p:txBody>
      </p:sp>
      <p:sp>
        <p:nvSpPr>
          <p:cNvPr id="106" name="Google Shape;106;p5"/>
          <p:cNvSpPr txBox="1"/>
          <p:nvPr/>
        </p:nvSpPr>
        <p:spPr>
          <a:xfrm>
            <a:off x="942450" y="1545713"/>
            <a:ext cx="7336846" cy="2830800"/>
          </a:xfrm>
          <a:prstGeom prst="rect">
            <a:avLst/>
          </a:prstGeom>
          <a:noFill/>
          <a:ln>
            <a:noFill/>
          </a:ln>
        </p:spPr>
        <p:txBody>
          <a:bodyPr spcFirstLastPara="1" wrap="square" lIns="91425" tIns="91425" rIns="91425" bIns="91425" anchor="t" anchorCtr="0">
            <a:noAutofit/>
          </a:bodyPr>
          <a:lstStyle/>
          <a:p>
            <a:pPr marL="457200" marR="0" lvl="0" indent="-311150" algn="l" rtl="0">
              <a:lnSpc>
                <a:spcPct val="100000"/>
              </a:lnSpc>
              <a:spcBef>
                <a:spcPts val="0"/>
              </a:spcBef>
              <a:spcAft>
                <a:spcPts val="0"/>
              </a:spcAft>
              <a:buClr>
                <a:srgbClr val="68C0CD"/>
              </a:buClr>
              <a:buSzPts val="1300"/>
              <a:buFont typeface="Rubik"/>
              <a:buChar char="●"/>
            </a:pPr>
            <a:r>
              <a:rPr lang="nl" sz="1300">
                <a:solidFill>
                  <a:srgbClr val="68C0CD"/>
                </a:solidFill>
                <a:latin typeface="Rubik"/>
                <a:ea typeface="Rubik"/>
                <a:cs typeface="Rubik"/>
                <a:sym typeface="Rubik"/>
              </a:rPr>
              <a:t>4</a:t>
            </a:r>
            <a:r>
              <a:rPr lang="nl" sz="1300" b="0" i="0" u="none" strike="noStrike" cap="none">
                <a:solidFill>
                  <a:srgbClr val="68C0CD"/>
                </a:solidFill>
                <a:latin typeface="Rubik"/>
                <a:ea typeface="Rubik"/>
                <a:cs typeface="Rubik"/>
                <a:sym typeface="Rubik"/>
              </a:rPr>
              <a:t> t/m 1</a:t>
            </a:r>
            <a:r>
              <a:rPr lang="nl" sz="1300">
                <a:solidFill>
                  <a:srgbClr val="68C0CD"/>
                </a:solidFill>
                <a:latin typeface="Rubik"/>
                <a:ea typeface="Rubik"/>
                <a:cs typeface="Rubik"/>
                <a:sym typeface="Rubik"/>
              </a:rPr>
              <a:t>1</a:t>
            </a:r>
            <a:r>
              <a:rPr lang="nl" sz="1300" b="0" i="0" u="none" strike="noStrike" cap="none">
                <a:solidFill>
                  <a:srgbClr val="68C0CD"/>
                </a:solidFill>
                <a:latin typeface="Rubik"/>
                <a:ea typeface="Rubik"/>
                <a:cs typeface="Rubik"/>
                <a:sym typeface="Rubik"/>
              </a:rPr>
              <a:t> april 202</a:t>
            </a:r>
            <a:r>
              <a:rPr lang="nl" sz="1300">
                <a:solidFill>
                  <a:srgbClr val="68C0CD"/>
                </a:solidFill>
                <a:latin typeface="Rubik"/>
                <a:ea typeface="Rubik"/>
                <a:cs typeface="Rubik"/>
                <a:sym typeface="Rubik"/>
              </a:rPr>
              <a:t>5</a:t>
            </a:r>
            <a:br>
              <a:rPr lang="nl" sz="1300" b="0" i="0" u="none" strike="noStrike" cap="none">
                <a:solidFill>
                  <a:srgbClr val="68C0CD"/>
                </a:solidFill>
                <a:latin typeface="Rubik"/>
                <a:ea typeface="Rubik"/>
                <a:cs typeface="Rubik"/>
                <a:sym typeface="Rubik"/>
              </a:rPr>
            </a:br>
            <a:endParaRPr sz="1300" b="0" i="0" u="none" strike="noStrike" cap="none">
              <a:solidFill>
                <a:srgbClr val="68C0CD"/>
              </a:solidFill>
              <a:latin typeface="Rubik"/>
              <a:ea typeface="Rubik"/>
              <a:cs typeface="Rubik"/>
              <a:sym typeface="Rubik"/>
            </a:endParaRPr>
          </a:p>
          <a:p>
            <a:pPr marL="457200" marR="0" lvl="0" indent="-311150" algn="l" rtl="0">
              <a:lnSpc>
                <a:spcPct val="100000"/>
              </a:lnSpc>
              <a:spcBef>
                <a:spcPts val="0"/>
              </a:spcBef>
              <a:spcAft>
                <a:spcPts val="0"/>
              </a:spcAft>
              <a:buClr>
                <a:srgbClr val="68C0CD"/>
              </a:buClr>
              <a:buSzPts val="1300"/>
              <a:buFont typeface="Rubik"/>
              <a:buChar char="●"/>
            </a:pPr>
            <a:r>
              <a:rPr lang="nl" sz="1300" b="0" i="0" u="none" strike="noStrike" cap="none">
                <a:solidFill>
                  <a:srgbClr val="68C0CD"/>
                </a:solidFill>
                <a:latin typeface="Rubik"/>
                <a:ea typeface="Rubik"/>
                <a:cs typeface="Rubik"/>
                <a:sym typeface="Rubik"/>
              </a:rPr>
              <a:t>Tijdens de Media Ukkie Dagen wordt er aandacht gevraagd voor </a:t>
            </a:r>
            <a:br>
              <a:rPr lang="nl" sz="1300" b="0" i="0" u="none" strike="noStrike" cap="none">
                <a:solidFill>
                  <a:srgbClr val="68C0CD"/>
                </a:solidFill>
                <a:latin typeface="Rubik"/>
                <a:ea typeface="Rubik"/>
                <a:cs typeface="Rubik"/>
                <a:sym typeface="Rubik"/>
              </a:rPr>
            </a:br>
            <a:r>
              <a:rPr lang="nl" sz="1300" b="0" i="0" u="none" strike="noStrike" cap="none">
                <a:solidFill>
                  <a:srgbClr val="68C0CD"/>
                </a:solidFill>
                <a:latin typeface="Rubik"/>
                <a:ea typeface="Rubik"/>
                <a:cs typeface="Rubik"/>
                <a:sym typeface="Rubik"/>
              </a:rPr>
              <a:t>mediawijsheid in de opvoeding van kinderen van 0 t/m 6 jaar.</a:t>
            </a:r>
            <a:endParaRPr sz="1100" b="0" i="0" u="none" strike="noStrike" cap="none">
              <a:solidFill>
                <a:srgbClr val="68C0CD"/>
              </a:solidFill>
              <a:latin typeface="Arial"/>
              <a:ea typeface="Arial"/>
              <a:cs typeface="Arial"/>
              <a:sym typeface="Arial"/>
            </a:endParaRPr>
          </a:p>
          <a:p>
            <a:pPr marL="914400" marR="0" lvl="0" indent="0" algn="l" rtl="0">
              <a:lnSpc>
                <a:spcPct val="100000"/>
              </a:lnSpc>
              <a:spcBef>
                <a:spcPts val="0"/>
              </a:spcBef>
              <a:spcAft>
                <a:spcPts val="0"/>
              </a:spcAft>
              <a:buClr>
                <a:schemeClr val="dk2"/>
              </a:buClr>
              <a:buSzPts val="2800"/>
              <a:buFont typeface="Arial"/>
              <a:buNone/>
            </a:pPr>
            <a:endParaRPr sz="1300" b="0" i="0" u="none" strike="noStrike" cap="none">
              <a:solidFill>
                <a:srgbClr val="68C0CD"/>
              </a:solidFill>
              <a:latin typeface="Rubik"/>
              <a:ea typeface="Rubik"/>
              <a:cs typeface="Rubik"/>
              <a:sym typeface="Rubik"/>
            </a:endParaRPr>
          </a:p>
          <a:p>
            <a:pPr marL="457200" marR="0" lvl="0" indent="-311150" algn="l" rtl="0">
              <a:lnSpc>
                <a:spcPct val="100000"/>
              </a:lnSpc>
              <a:spcBef>
                <a:spcPts val="0"/>
              </a:spcBef>
              <a:spcAft>
                <a:spcPts val="0"/>
              </a:spcAft>
              <a:buClr>
                <a:srgbClr val="68C0CD"/>
              </a:buClr>
              <a:buSzPts val="1300"/>
              <a:buFont typeface="Rubik"/>
              <a:buChar char="●"/>
            </a:pPr>
            <a:r>
              <a:rPr lang="nl" sz="1300" b="0" i="0" u="none" strike="noStrike" cap="none">
                <a:solidFill>
                  <a:srgbClr val="68C0CD"/>
                </a:solidFill>
                <a:latin typeface="Rubik"/>
                <a:ea typeface="Rubik"/>
                <a:cs typeface="Rubik"/>
                <a:sym typeface="Rubik"/>
              </a:rPr>
              <a:t>Dit jaar is het thema: </a:t>
            </a:r>
            <a:r>
              <a:rPr lang="nl" sz="1300" b="1">
                <a:solidFill>
                  <a:srgbClr val="68C0CD"/>
                </a:solidFill>
                <a:latin typeface="Rubik"/>
                <a:ea typeface="Rubik"/>
                <a:cs typeface="Rubik"/>
                <a:sym typeface="Rubik"/>
              </a:rPr>
              <a:t>Samen met media</a:t>
            </a:r>
            <a:endParaRPr sz="1100" b="0" i="0" u="none" strike="noStrike" cap="none">
              <a:solidFill>
                <a:srgbClr val="68C0CD"/>
              </a:solidFill>
              <a:latin typeface="Arial"/>
              <a:ea typeface="Arial"/>
              <a:cs typeface="Arial"/>
              <a:sym typeface="Arial"/>
            </a:endParaRPr>
          </a:p>
          <a:p>
            <a:pPr marL="127000" marR="0" lvl="0" indent="0" algn="l" rtl="0">
              <a:lnSpc>
                <a:spcPct val="100000"/>
              </a:lnSpc>
              <a:spcBef>
                <a:spcPts val="0"/>
              </a:spcBef>
              <a:spcAft>
                <a:spcPts val="0"/>
              </a:spcAft>
              <a:buClr>
                <a:schemeClr val="dk2"/>
              </a:buClr>
              <a:buSzPts val="1600"/>
              <a:buFont typeface="Arial"/>
              <a:buNone/>
            </a:pPr>
            <a:endParaRPr sz="1300" b="0" i="0" u="none" strike="noStrike" cap="none">
              <a:solidFill>
                <a:srgbClr val="68C0CD"/>
              </a:solidFill>
              <a:latin typeface="Rubik"/>
              <a:ea typeface="Rubik"/>
              <a:cs typeface="Rubik"/>
              <a:sym typeface="Rubik"/>
            </a:endParaRPr>
          </a:p>
          <a:p>
            <a:pPr marL="457200" marR="0" lvl="0" indent="-311150" algn="l" rtl="0">
              <a:lnSpc>
                <a:spcPct val="100000"/>
              </a:lnSpc>
              <a:spcBef>
                <a:spcPts val="0"/>
              </a:spcBef>
              <a:spcAft>
                <a:spcPts val="0"/>
              </a:spcAft>
              <a:buClr>
                <a:srgbClr val="68C0CD"/>
              </a:buClr>
              <a:buSzPts val="1300"/>
              <a:buFont typeface="Rubik"/>
              <a:buChar char="●"/>
            </a:pPr>
            <a:r>
              <a:rPr lang="nl" sz="1300" b="0" i="0" u="none" strike="noStrike" cap="none">
                <a:solidFill>
                  <a:srgbClr val="68C0CD"/>
                </a:solidFill>
                <a:latin typeface="Rubik"/>
                <a:ea typeface="Rubik"/>
                <a:cs typeface="Rubik"/>
                <a:sym typeface="Rubik"/>
              </a:rPr>
              <a:t>Tijdens de Media Ukkie Dagen worden er door het hele land activiteiten georganiseerd </a:t>
            </a:r>
            <a:br>
              <a:rPr lang="nl" sz="1300" b="0" i="0" u="none" strike="noStrike" cap="none">
                <a:solidFill>
                  <a:srgbClr val="68C0CD"/>
                </a:solidFill>
                <a:latin typeface="Rubik"/>
                <a:ea typeface="Rubik"/>
                <a:cs typeface="Rubik"/>
                <a:sym typeface="Rubik"/>
              </a:rPr>
            </a:br>
            <a:endParaRPr sz="1300">
              <a:solidFill>
                <a:srgbClr val="68C0CD"/>
              </a:solidFill>
              <a:latin typeface="Rubik"/>
              <a:ea typeface="Rubik"/>
              <a:cs typeface="Rubik"/>
              <a:sym typeface="Rubik"/>
            </a:endParaRPr>
          </a:p>
          <a:p>
            <a:pPr marL="457200" marR="0" lvl="0" indent="0" algn="l" rtl="0">
              <a:lnSpc>
                <a:spcPct val="100000"/>
              </a:lnSpc>
              <a:spcBef>
                <a:spcPts val="0"/>
              </a:spcBef>
              <a:spcAft>
                <a:spcPts val="0"/>
              </a:spcAft>
              <a:buNone/>
            </a:pPr>
            <a:br>
              <a:rPr lang="nl" sz="1600" b="0" i="0" u="none" strike="noStrike" cap="none">
                <a:solidFill>
                  <a:schemeClr val="dk2"/>
                </a:solidFill>
                <a:latin typeface="Rubik"/>
                <a:ea typeface="Rubik"/>
                <a:cs typeface="Rubik"/>
                <a:sym typeface="Rubik"/>
              </a:rPr>
            </a:br>
            <a:br>
              <a:rPr lang="nl" sz="1600" b="0" i="0" u="none" strike="noStrike" cap="none">
                <a:solidFill>
                  <a:schemeClr val="dk2"/>
                </a:solidFill>
                <a:latin typeface="Rubik"/>
                <a:ea typeface="Rubik"/>
                <a:cs typeface="Rubik"/>
                <a:sym typeface="Rubik"/>
              </a:rPr>
            </a:br>
            <a:endParaRPr sz="1600" b="0" i="0" u="none" strike="noStrike" cap="none">
              <a:solidFill>
                <a:schemeClr val="dk2"/>
              </a:solidFill>
              <a:latin typeface="Rubik"/>
              <a:ea typeface="Rubik"/>
              <a:cs typeface="Rubik"/>
              <a:sym typeface="Rubik"/>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6"/>
          <p:cNvSpPr txBox="1"/>
          <p:nvPr/>
        </p:nvSpPr>
        <p:spPr>
          <a:xfrm>
            <a:off x="1380975" y="1922950"/>
            <a:ext cx="63159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12" name="Google Shape;112;p6"/>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113" name="Google Shape;113;p6"/>
          <p:cNvSpPr/>
          <p:nvPr/>
        </p:nvSpPr>
        <p:spPr>
          <a:xfrm>
            <a:off x="-21225" y="0"/>
            <a:ext cx="9165300" cy="51708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14" name="Google Shape;114;p6"/>
          <p:cNvPicPr preferRelativeResize="0"/>
          <p:nvPr/>
        </p:nvPicPr>
        <p:blipFill>
          <a:blip r:embed="rId4">
            <a:alphaModFix/>
          </a:blip>
          <a:stretch>
            <a:fillRect/>
          </a:stretch>
        </p:blipFill>
        <p:spPr>
          <a:xfrm>
            <a:off x="-34850" y="0"/>
            <a:ext cx="9192545" cy="5170801"/>
          </a:xfrm>
          <a:prstGeom prst="rect">
            <a:avLst/>
          </a:prstGeom>
          <a:noFill/>
          <a:ln>
            <a:noFill/>
          </a:ln>
        </p:spPr>
      </p:pic>
      <p:sp>
        <p:nvSpPr>
          <p:cNvPr id="115" name="Google Shape;115;p6"/>
          <p:cNvSpPr txBox="1"/>
          <p:nvPr/>
        </p:nvSpPr>
        <p:spPr>
          <a:xfrm>
            <a:off x="47331" y="1258650"/>
            <a:ext cx="8520600" cy="908100"/>
          </a:xfrm>
          <a:prstGeom prst="rect">
            <a:avLst/>
          </a:prstGeom>
          <a:noFill/>
          <a:ln>
            <a:noFill/>
          </a:ln>
        </p:spPr>
        <p:txBody>
          <a:bodyPr spcFirstLastPara="1" wrap="square" lIns="91425" tIns="91425" rIns="91425" bIns="91425" anchor="t" anchorCtr="0">
            <a:normAutofit fontScale="85000" lnSpcReduction="20000"/>
          </a:bodyPr>
          <a:lstStyle/>
          <a:p>
            <a:pPr marL="0" marR="0" lvl="0" indent="0" algn="ctr" rtl="0">
              <a:lnSpc>
                <a:spcPct val="100000"/>
              </a:lnSpc>
              <a:spcBef>
                <a:spcPts val="0"/>
              </a:spcBef>
              <a:spcAft>
                <a:spcPts val="0"/>
              </a:spcAft>
              <a:buClr>
                <a:schemeClr val="dk1"/>
              </a:buClr>
              <a:buSzPct val="40740"/>
              <a:buFont typeface="Arial"/>
              <a:buNone/>
            </a:pPr>
            <a:r>
              <a:rPr lang="nl" sz="2700">
                <a:solidFill>
                  <a:srgbClr val="E72B5E"/>
                </a:solidFill>
                <a:latin typeface="Rubik"/>
                <a:ea typeface="Rubik"/>
                <a:cs typeface="Rubik"/>
                <a:sym typeface="Rubik"/>
              </a:rPr>
              <a:t>I</a:t>
            </a:r>
            <a:r>
              <a:rPr lang="nl" sz="2700" b="0" i="0" u="none" strike="noStrike" cap="none">
                <a:solidFill>
                  <a:srgbClr val="E72B5E"/>
                </a:solidFill>
                <a:latin typeface="Rubik"/>
                <a:ea typeface="Rubik"/>
                <a:cs typeface="Rubik"/>
                <a:sym typeface="Rubik"/>
              </a:rPr>
              <a:t>nsteek thema</a:t>
            </a:r>
            <a:endParaRPr sz="3574" b="0" i="0" u="none" strike="noStrike" cap="none">
              <a:solidFill>
                <a:srgbClr val="E72B5E"/>
              </a:solidFill>
              <a:latin typeface="Rubik"/>
              <a:ea typeface="Rubik"/>
              <a:cs typeface="Rubik"/>
              <a:sym typeface="Rubik"/>
            </a:endParaRPr>
          </a:p>
          <a:p>
            <a:pPr marL="0" marR="0" lvl="0" indent="0" algn="l" rtl="0">
              <a:lnSpc>
                <a:spcPct val="115000"/>
              </a:lnSpc>
              <a:spcBef>
                <a:spcPts val="0"/>
              </a:spcBef>
              <a:spcAft>
                <a:spcPts val="0"/>
              </a:spcAft>
              <a:buClr>
                <a:schemeClr val="dk1"/>
              </a:buClr>
              <a:buSzPct val="100000"/>
              <a:buFont typeface="Arial"/>
              <a:buNone/>
            </a:pPr>
            <a:endParaRPr sz="11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dk2"/>
              </a:buClr>
              <a:buSzPct val="100000"/>
              <a:buFont typeface="Arial"/>
              <a:buNone/>
            </a:pPr>
            <a:endParaRPr sz="2800" b="0" i="0" u="none" strike="noStrike" cap="none">
              <a:solidFill>
                <a:schemeClr val="dk2"/>
              </a:solidFill>
              <a:latin typeface="Arial"/>
              <a:ea typeface="Arial"/>
              <a:cs typeface="Arial"/>
              <a:sym typeface="Arial"/>
            </a:endParaRPr>
          </a:p>
        </p:txBody>
      </p:sp>
      <p:sp>
        <p:nvSpPr>
          <p:cNvPr id="116" name="Google Shape;116;p6"/>
          <p:cNvSpPr txBox="1"/>
          <p:nvPr/>
        </p:nvSpPr>
        <p:spPr>
          <a:xfrm>
            <a:off x="1149681" y="1876068"/>
            <a:ext cx="6315900" cy="1662300"/>
          </a:xfrm>
          <a:prstGeom prst="rect">
            <a:avLst/>
          </a:prstGeom>
          <a:noFill/>
          <a:ln>
            <a:noFill/>
          </a:ln>
        </p:spPr>
        <p:txBody>
          <a:bodyPr spcFirstLastPara="1" wrap="square" lIns="91425" tIns="91425" rIns="91425" bIns="91425" anchor="t" anchorCtr="0">
            <a:spAutoFit/>
          </a:bodyPr>
          <a:lstStyle/>
          <a:p>
            <a:pPr marL="457200" marR="0" lvl="0" indent="-330200" algn="l" rtl="0">
              <a:lnSpc>
                <a:spcPct val="100000"/>
              </a:lnSpc>
              <a:spcBef>
                <a:spcPts val="0"/>
              </a:spcBef>
              <a:spcAft>
                <a:spcPts val="0"/>
              </a:spcAft>
              <a:buClr>
                <a:schemeClr val="dk2"/>
              </a:buClr>
              <a:buSzPts val="1600"/>
              <a:buFont typeface="Rubik"/>
              <a:buChar char="●"/>
            </a:pPr>
            <a:r>
              <a:rPr lang="nl" sz="1600">
                <a:solidFill>
                  <a:schemeClr val="dk2"/>
                </a:solidFill>
                <a:latin typeface="Rubik"/>
                <a:ea typeface="Rubik"/>
                <a:cs typeface="Rubik"/>
                <a:sym typeface="Rubik"/>
              </a:rPr>
              <a:t>In Nederland is de groep ouders die vaak samen met hun kind media gebruikt klein. Het komt dus regelmatig voor dat kleintjes helemaal zelfstandig, of met een beetje toezicht, bezig zijn met media. En dit is jammer. Want samen bezig zijn met media brengt ontzettend veel voordelen met zich mee.</a:t>
            </a:r>
            <a:endParaRPr sz="1600">
              <a:solidFill>
                <a:schemeClr val="dk2"/>
              </a:solidFill>
              <a:latin typeface="Rubik"/>
              <a:ea typeface="Rubik"/>
              <a:cs typeface="Rubik"/>
              <a:sym typeface="Rubik"/>
            </a:endParaRPr>
          </a:p>
        </p:txBody>
      </p:sp>
      <p:pic>
        <p:nvPicPr>
          <p:cNvPr id="117" name="Google Shape;117;p6"/>
          <p:cNvPicPr preferRelativeResize="0"/>
          <p:nvPr/>
        </p:nvPicPr>
        <p:blipFill rotWithShape="1">
          <a:blip r:embed="rId5">
            <a:alphaModFix/>
          </a:blip>
          <a:srcRect l="18446" t="81481" r="17899" b="7534"/>
          <a:stretch/>
        </p:blipFill>
        <p:spPr>
          <a:xfrm>
            <a:off x="2097850" y="614121"/>
            <a:ext cx="4419548" cy="76257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7"/>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5200"/>
              <a:buNone/>
            </a:pPr>
            <a:endParaRPr/>
          </a:p>
        </p:txBody>
      </p:sp>
      <p:sp>
        <p:nvSpPr>
          <p:cNvPr id="123" name="Google Shape;123;p7"/>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endParaRPr/>
          </a:p>
        </p:txBody>
      </p:sp>
      <p:pic>
        <p:nvPicPr>
          <p:cNvPr id="124" name="Google Shape;124;p7"/>
          <p:cNvPicPr preferRelativeResize="0"/>
          <p:nvPr/>
        </p:nvPicPr>
        <p:blipFill rotWithShape="1">
          <a:blip r:embed="rId3">
            <a:alphaModFix/>
          </a:blip>
          <a:srcRect/>
          <a:stretch/>
        </p:blipFill>
        <p:spPr>
          <a:xfrm>
            <a:off x="0" y="0"/>
            <a:ext cx="9144000" cy="5143500"/>
          </a:xfrm>
          <a:prstGeom prst="rect">
            <a:avLst/>
          </a:prstGeom>
          <a:noFill/>
          <a:ln>
            <a:noFill/>
          </a:ln>
        </p:spPr>
      </p:pic>
      <p:pic>
        <p:nvPicPr>
          <p:cNvPr id="125" name="Google Shape;125;p7"/>
          <p:cNvPicPr preferRelativeResize="0"/>
          <p:nvPr/>
        </p:nvPicPr>
        <p:blipFill>
          <a:blip r:embed="rId4">
            <a:alphaModFix/>
          </a:blip>
          <a:stretch>
            <a:fillRect/>
          </a:stretch>
        </p:blipFill>
        <p:spPr>
          <a:xfrm>
            <a:off x="-34850" y="0"/>
            <a:ext cx="9192545" cy="5170801"/>
          </a:xfrm>
          <a:prstGeom prst="rect">
            <a:avLst/>
          </a:prstGeom>
          <a:noFill/>
          <a:ln>
            <a:noFill/>
          </a:ln>
        </p:spPr>
      </p:pic>
      <p:sp>
        <p:nvSpPr>
          <p:cNvPr id="126" name="Google Shape;126;p7"/>
          <p:cNvSpPr txBox="1">
            <a:spLocks noGrp="1"/>
          </p:cNvSpPr>
          <p:nvPr>
            <p:ph type="ctrTitle"/>
          </p:nvPr>
        </p:nvSpPr>
        <p:spPr>
          <a:xfrm rot="1780">
            <a:off x="1675495" y="599438"/>
            <a:ext cx="5793001" cy="11073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5200"/>
              <a:buNone/>
            </a:pPr>
            <a:r>
              <a:rPr lang="nl" sz="5700">
                <a:solidFill>
                  <a:srgbClr val="29265B"/>
                </a:solidFill>
                <a:latin typeface="Capriola"/>
                <a:ea typeface="Capriola"/>
                <a:cs typeface="Capriola"/>
                <a:sym typeface="Capriola"/>
              </a:rPr>
              <a:t>De </a:t>
            </a:r>
            <a:r>
              <a:rPr lang="nl" sz="5700">
                <a:solidFill>
                  <a:srgbClr val="E72B5E"/>
                </a:solidFill>
                <a:latin typeface="Capriola"/>
                <a:ea typeface="Capriola"/>
                <a:cs typeface="Capriola"/>
                <a:sym typeface="Capriola"/>
              </a:rPr>
              <a:t>acht</a:t>
            </a:r>
            <a:r>
              <a:rPr lang="nl" sz="5700">
                <a:solidFill>
                  <a:srgbClr val="29265B"/>
                </a:solidFill>
                <a:latin typeface="Capriola"/>
                <a:ea typeface="Capriola"/>
                <a:cs typeface="Capriola"/>
                <a:sym typeface="Capriola"/>
              </a:rPr>
              <a:t> tips</a:t>
            </a:r>
            <a:endParaRPr sz="5700">
              <a:solidFill>
                <a:srgbClr val="29265B"/>
              </a:solidFill>
              <a:latin typeface="Capriola"/>
              <a:ea typeface="Capriola"/>
              <a:cs typeface="Capriola"/>
              <a:sym typeface="Capriola"/>
            </a:endParaRPr>
          </a:p>
        </p:txBody>
      </p:sp>
      <p:pic>
        <p:nvPicPr>
          <p:cNvPr id="127" name="Google Shape;127;p7"/>
          <p:cNvPicPr preferRelativeResize="0"/>
          <p:nvPr/>
        </p:nvPicPr>
        <p:blipFill>
          <a:blip r:embed="rId5">
            <a:alphaModFix/>
          </a:blip>
          <a:stretch>
            <a:fillRect/>
          </a:stretch>
        </p:blipFill>
        <p:spPr>
          <a:xfrm>
            <a:off x="2696063" y="2242763"/>
            <a:ext cx="1324025" cy="1324025"/>
          </a:xfrm>
          <a:prstGeom prst="rect">
            <a:avLst/>
          </a:prstGeom>
          <a:noFill/>
          <a:ln>
            <a:noFill/>
          </a:ln>
        </p:spPr>
      </p:pic>
      <p:sp>
        <p:nvSpPr>
          <p:cNvPr id="128" name="Google Shape;128;p7"/>
          <p:cNvSpPr txBox="1"/>
          <p:nvPr/>
        </p:nvSpPr>
        <p:spPr>
          <a:xfrm>
            <a:off x="460086" y="3566797"/>
            <a:ext cx="5796000" cy="400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nl" sz="700" dirty="0">
                <a:solidFill>
                  <a:srgbClr val="29265B"/>
                </a:solidFill>
                <a:latin typeface="Rubik"/>
                <a:ea typeface="Rubik"/>
                <a:cs typeface="Rubik"/>
                <a:sym typeface="Rubik"/>
              </a:rPr>
              <a:t>Check hier de acht tips:</a:t>
            </a:r>
            <a:endParaRPr sz="700" dirty="0">
              <a:solidFill>
                <a:srgbClr val="29265B"/>
              </a:solidFill>
              <a:latin typeface="Rubik"/>
              <a:ea typeface="Rubik"/>
              <a:cs typeface="Rubik"/>
              <a:sym typeface="Rubik"/>
            </a:endParaRPr>
          </a:p>
          <a:p>
            <a:pPr marL="0" marR="0" lvl="0" indent="0" algn="ctr" rtl="0">
              <a:lnSpc>
                <a:spcPct val="100000"/>
              </a:lnSpc>
              <a:spcBef>
                <a:spcPts val="0"/>
              </a:spcBef>
              <a:spcAft>
                <a:spcPts val="0"/>
              </a:spcAft>
              <a:buClr>
                <a:srgbClr val="000000"/>
              </a:buClr>
              <a:buSzPts val="2700"/>
              <a:buFont typeface="Arial"/>
              <a:buNone/>
            </a:pPr>
            <a:r>
              <a:rPr lang="nl" sz="700" dirty="0">
                <a:solidFill>
                  <a:srgbClr val="29265B"/>
                </a:solidFill>
                <a:latin typeface="Rubik"/>
                <a:ea typeface="Rubik"/>
                <a:cs typeface="Rubik"/>
                <a:sym typeface="Rubik"/>
              </a:rPr>
              <a:t>mediaukkiedagen.nl</a:t>
            </a:r>
            <a:endParaRPr sz="700" dirty="0">
              <a:solidFill>
                <a:srgbClr val="29265B"/>
              </a:solidFill>
              <a:latin typeface="Rubik"/>
              <a:ea typeface="Rubik"/>
              <a:cs typeface="Rubik"/>
              <a:sym typeface="Rubik"/>
            </a:endParaRPr>
          </a:p>
        </p:txBody>
      </p:sp>
      <p:pic>
        <p:nvPicPr>
          <p:cNvPr id="129" name="Google Shape;129;p7"/>
          <p:cNvPicPr preferRelativeResize="0"/>
          <p:nvPr/>
        </p:nvPicPr>
        <p:blipFill>
          <a:blip r:embed="rId6">
            <a:alphaModFix/>
          </a:blip>
          <a:stretch>
            <a:fillRect/>
          </a:stretch>
        </p:blipFill>
        <p:spPr>
          <a:xfrm rot="180000">
            <a:off x="4339575" y="1848077"/>
            <a:ext cx="3531248" cy="235037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8"/>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5200"/>
              <a:buNone/>
            </a:pPr>
            <a:endParaRPr/>
          </a:p>
        </p:txBody>
      </p:sp>
      <p:sp>
        <p:nvSpPr>
          <p:cNvPr id="135" name="Google Shape;135;p8"/>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endParaRPr/>
          </a:p>
        </p:txBody>
      </p:sp>
      <p:pic>
        <p:nvPicPr>
          <p:cNvPr id="136" name="Google Shape;136;p8"/>
          <p:cNvPicPr preferRelativeResize="0"/>
          <p:nvPr/>
        </p:nvPicPr>
        <p:blipFill rotWithShape="1">
          <a:blip r:embed="rId3">
            <a:alphaModFix/>
          </a:blip>
          <a:srcRect/>
          <a:stretch/>
        </p:blipFill>
        <p:spPr>
          <a:xfrm>
            <a:off x="0" y="0"/>
            <a:ext cx="9144000" cy="5143500"/>
          </a:xfrm>
          <a:prstGeom prst="rect">
            <a:avLst/>
          </a:prstGeom>
          <a:noFill/>
          <a:ln>
            <a:noFill/>
          </a:ln>
        </p:spPr>
      </p:pic>
      <p:pic>
        <p:nvPicPr>
          <p:cNvPr id="137" name="Google Shape;137;p8"/>
          <p:cNvPicPr preferRelativeResize="0"/>
          <p:nvPr/>
        </p:nvPicPr>
        <p:blipFill>
          <a:blip r:embed="rId4">
            <a:alphaModFix/>
          </a:blip>
          <a:stretch>
            <a:fillRect/>
          </a:stretch>
        </p:blipFill>
        <p:spPr>
          <a:xfrm>
            <a:off x="-34850" y="0"/>
            <a:ext cx="9192545" cy="5170801"/>
          </a:xfrm>
          <a:prstGeom prst="rect">
            <a:avLst/>
          </a:prstGeom>
          <a:noFill/>
          <a:ln>
            <a:noFill/>
          </a:ln>
        </p:spPr>
      </p:pic>
      <p:sp>
        <p:nvSpPr>
          <p:cNvPr id="138" name="Google Shape;138;p8"/>
          <p:cNvSpPr txBox="1">
            <a:spLocks noGrp="1"/>
          </p:cNvSpPr>
          <p:nvPr>
            <p:ph type="ctrTitle"/>
          </p:nvPr>
        </p:nvSpPr>
        <p:spPr>
          <a:xfrm>
            <a:off x="311700" y="1263341"/>
            <a:ext cx="8520600" cy="6465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144444"/>
              <a:buNone/>
            </a:pPr>
            <a:r>
              <a:rPr lang="nl" sz="4000">
                <a:solidFill>
                  <a:srgbClr val="E72B5E"/>
                </a:solidFill>
                <a:latin typeface="Capriola"/>
                <a:ea typeface="Capriola"/>
                <a:cs typeface="Capriola"/>
                <a:sym typeface="Capriola"/>
              </a:rPr>
              <a:t>Tip 1</a:t>
            </a:r>
            <a:endParaRPr sz="4000">
              <a:solidFill>
                <a:srgbClr val="E72B5E"/>
              </a:solidFill>
              <a:latin typeface="Capriola"/>
              <a:ea typeface="Capriola"/>
              <a:cs typeface="Capriola"/>
              <a:sym typeface="Capriola"/>
            </a:endParaRPr>
          </a:p>
        </p:txBody>
      </p:sp>
      <p:sp>
        <p:nvSpPr>
          <p:cNvPr id="139" name="Google Shape;139;p8"/>
          <p:cNvSpPr txBox="1"/>
          <p:nvPr/>
        </p:nvSpPr>
        <p:spPr>
          <a:xfrm>
            <a:off x="1673999" y="1909847"/>
            <a:ext cx="5796000" cy="600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nl" sz="2700">
                <a:solidFill>
                  <a:srgbClr val="29265B"/>
                </a:solidFill>
                <a:latin typeface="Rubik"/>
                <a:ea typeface="Rubik"/>
                <a:cs typeface="Rubik"/>
                <a:sym typeface="Rubik"/>
              </a:rPr>
              <a:t>Kies voor een groot scherm</a:t>
            </a:r>
            <a:endParaRPr sz="2700" b="0" i="0" u="none" strike="noStrike" cap="none">
              <a:solidFill>
                <a:srgbClr val="29265B"/>
              </a:solidFill>
              <a:latin typeface="Rubik"/>
              <a:ea typeface="Rubik"/>
              <a:cs typeface="Rubik"/>
              <a:sym typeface="Rubik"/>
            </a:endParaRPr>
          </a:p>
        </p:txBody>
      </p:sp>
      <p:sp>
        <p:nvSpPr>
          <p:cNvPr id="140" name="Google Shape;140;p8"/>
          <p:cNvSpPr txBox="1"/>
          <p:nvPr/>
        </p:nvSpPr>
        <p:spPr>
          <a:xfrm>
            <a:off x="420850" y="2424075"/>
            <a:ext cx="8253300" cy="1818000"/>
          </a:xfrm>
          <a:prstGeom prst="rect">
            <a:avLst/>
          </a:prstGeom>
          <a:noFill/>
          <a:ln>
            <a:noFill/>
          </a:ln>
        </p:spPr>
        <p:txBody>
          <a:bodyPr spcFirstLastPara="1" wrap="square" lIns="91425" tIns="91425" rIns="91425" bIns="91425" anchor="t" anchorCtr="0">
            <a:normAutofit fontScale="85000" lnSpcReduction="20000"/>
          </a:bodyPr>
          <a:lstStyle/>
          <a:p>
            <a:pPr marL="0" marR="0" lvl="0" indent="0" algn="ctr" rtl="0">
              <a:lnSpc>
                <a:spcPct val="100000"/>
              </a:lnSpc>
              <a:spcBef>
                <a:spcPts val="0"/>
              </a:spcBef>
              <a:spcAft>
                <a:spcPts val="0"/>
              </a:spcAft>
              <a:buClr>
                <a:schemeClr val="dk2"/>
              </a:buClr>
              <a:buSzPct val="164705"/>
              <a:buFont typeface="Arial"/>
              <a:buNone/>
            </a:pPr>
            <a:endParaRPr sz="1700" b="0" i="1" u="none" strike="noStrike" cap="none">
              <a:solidFill>
                <a:schemeClr val="dk1"/>
              </a:solidFill>
              <a:latin typeface="Rubik"/>
              <a:ea typeface="Rubik"/>
              <a:cs typeface="Rubik"/>
              <a:sym typeface="Rubik"/>
            </a:endParaRPr>
          </a:p>
          <a:p>
            <a:pPr marL="0" lvl="0" indent="0" algn="ctr" rtl="0">
              <a:spcBef>
                <a:spcPts val="0"/>
              </a:spcBef>
              <a:spcAft>
                <a:spcPts val="0"/>
              </a:spcAft>
              <a:buClr>
                <a:schemeClr val="dk1"/>
              </a:buClr>
              <a:buSzPct val="68750"/>
              <a:buFont typeface="Arial"/>
              <a:buNone/>
            </a:pPr>
            <a:r>
              <a:rPr lang="nl" sz="1600">
                <a:solidFill>
                  <a:schemeClr val="dk1"/>
                </a:solidFill>
                <a:latin typeface="Rubik"/>
                <a:ea typeface="Rubik"/>
                <a:cs typeface="Rubik"/>
                <a:sym typeface="Rubik"/>
              </a:rPr>
              <a:t>Een groot scherm in een gemeenschappelijke ruimte,</a:t>
            </a:r>
            <a:endParaRPr sz="1600">
              <a:solidFill>
                <a:schemeClr val="dk1"/>
              </a:solidFill>
              <a:latin typeface="Rubik"/>
              <a:ea typeface="Rubik"/>
              <a:cs typeface="Rubik"/>
              <a:sym typeface="Rubik"/>
            </a:endParaRPr>
          </a:p>
          <a:p>
            <a:pPr marL="0" lvl="0" indent="0" algn="ctr" rtl="0">
              <a:spcBef>
                <a:spcPts val="0"/>
              </a:spcBef>
              <a:spcAft>
                <a:spcPts val="0"/>
              </a:spcAft>
              <a:buClr>
                <a:schemeClr val="dk1"/>
              </a:buClr>
              <a:buSzPct val="68750"/>
              <a:buFont typeface="Arial"/>
              <a:buNone/>
            </a:pPr>
            <a:r>
              <a:rPr lang="nl" sz="1600">
                <a:solidFill>
                  <a:schemeClr val="dk1"/>
                </a:solidFill>
                <a:latin typeface="Rubik"/>
                <a:ea typeface="Rubik"/>
                <a:cs typeface="Rubik"/>
                <a:sym typeface="Rubik"/>
              </a:rPr>
              <a:t>zoals de TV of spelcomputer in de woonkamer, maakt</a:t>
            </a:r>
            <a:endParaRPr sz="1600">
              <a:solidFill>
                <a:schemeClr val="dk1"/>
              </a:solidFill>
              <a:latin typeface="Rubik"/>
              <a:ea typeface="Rubik"/>
              <a:cs typeface="Rubik"/>
              <a:sym typeface="Rubik"/>
            </a:endParaRPr>
          </a:p>
          <a:p>
            <a:pPr marL="0" lvl="0" indent="0" algn="ctr" rtl="0">
              <a:spcBef>
                <a:spcPts val="0"/>
              </a:spcBef>
              <a:spcAft>
                <a:spcPts val="0"/>
              </a:spcAft>
              <a:buClr>
                <a:schemeClr val="dk1"/>
              </a:buClr>
              <a:buSzPct val="68750"/>
              <a:buFont typeface="Arial"/>
              <a:buNone/>
            </a:pPr>
            <a:r>
              <a:rPr lang="nl" sz="1600">
                <a:solidFill>
                  <a:schemeClr val="dk1"/>
                </a:solidFill>
                <a:latin typeface="Rubik"/>
                <a:ea typeface="Rubik"/>
                <a:cs typeface="Rubik"/>
                <a:sym typeface="Rubik"/>
              </a:rPr>
              <a:t>het makkelijker om met je ukkie mee te doen en te</a:t>
            </a:r>
            <a:endParaRPr sz="1600">
              <a:solidFill>
                <a:schemeClr val="dk1"/>
              </a:solidFill>
              <a:latin typeface="Rubik"/>
              <a:ea typeface="Rubik"/>
              <a:cs typeface="Rubik"/>
              <a:sym typeface="Rubik"/>
            </a:endParaRPr>
          </a:p>
          <a:p>
            <a:pPr marL="0" lvl="0" indent="0" algn="ctr" rtl="0">
              <a:spcBef>
                <a:spcPts val="0"/>
              </a:spcBef>
              <a:spcAft>
                <a:spcPts val="0"/>
              </a:spcAft>
              <a:buClr>
                <a:schemeClr val="dk1"/>
              </a:buClr>
              <a:buSzPct val="68750"/>
              <a:buFont typeface="Arial"/>
              <a:buNone/>
            </a:pPr>
            <a:r>
              <a:rPr lang="nl" sz="1600">
                <a:solidFill>
                  <a:schemeClr val="dk1"/>
                </a:solidFill>
                <a:latin typeface="Rubik"/>
                <a:ea typeface="Rubik"/>
                <a:cs typeface="Rubik"/>
                <a:sym typeface="Rubik"/>
              </a:rPr>
              <a:t>kijken. Een groot scherm is ook nog eens beter voor</a:t>
            </a:r>
            <a:endParaRPr sz="1600">
              <a:solidFill>
                <a:schemeClr val="dk1"/>
              </a:solidFill>
              <a:latin typeface="Rubik"/>
              <a:ea typeface="Rubik"/>
              <a:cs typeface="Rubik"/>
              <a:sym typeface="Rubik"/>
            </a:endParaRPr>
          </a:p>
          <a:p>
            <a:pPr marL="0" lvl="0" indent="0" algn="ctr" rtl="0">
              <a:spcBef>
                <a:spcPts val="0"/>
              </a:spcBef>
              <a:spcAft>
                <a:spcPts val="0"/>
              </a:spcAft>
              <a:buClr>
                <a:schemeClr val="dk1"/>
              </a:buClr>
              <a:buSzPct val="68750"/>
              <a:buFont typeface="Arial"/>
              <a:buNone/>
            </a:pPr>
            <a:r>
              <a:rPr lang="nl" sz="1600">
                <a:solidFill>
                  <a:schemeClr val="dk1"/>
                </a:solidFill>
                <a:latin typeface="Rubik"/>
                <a:ea typeface="Rubik"/>
                <a:cs typeface="Rubik"/>
                <a:sym typeface="Rubik"/>
              </a:rPr>
              <a:t>de ogen en stimuleert een gezondere kijkhouding.</a:t>
            </a:r>
            <a:endParaRPr sz="1600">
              <a:solidFill>
                <a:schemeClr val="dk1"/>
              </a:solidFill>
              <a:latin typeface="Rubik"/>
              <a:ea typeface="Rubik"/>
              <a:cs typeface="Rubik"/>
              <a:sym typeface="Rubik"/>
            </a:endParaRPr>
          </a:p>
          <a:p>
            <a:pPr marL="0" marR="0" lvl="0" indent="0" algn="l" rtl="0">
              <a:lnSpc>
                <a:spcPct val="100000"/>
              </a:lnSpc>
              <a:spcBef>
                <a:spcPts val="0"/>
              </a:spcBef>
              <a:spcAft>
                <a:spcPts val="0"/>
              </a:spcAft>
              <a:buClr>
                <a:schemeClr val="dk2"/>
              </a:buClr>
              <a:buSzPct val="175000"/>
              <a:buFont typeface="Arial"/>
              <a:buNone/>
            </a:pPr>
            <a:endParaRPr sz="1600">
              <a:solidFill>
                <a:schemeClr val="dk2"/>
              </a:solidFill>
              <a:latin typeface="Rubik"/>
              <a:ea typeface="Rubik"/>
              <a:cs typeface="Rubik"/>
              <a:sym typeface="Rubik"/>
            </a:endParaRPr>
          </a:p>
          <a:p>
            <a:pPr marL="0" marR="0" lvl="0" indent="0" algn="l" rtl="0">
              <a:lnSpc>
                <a:spcPct val="100000"/>
              </a:lnSpc>
              <a:spcBef>
                <a:spcPts val="0"/>
              </a:spcBef>
              <a:spcAft>
                <a:spcPts val="0"/>
              </a:spcAft>
              <a:buClr>
                <a:schemeClr val="dk2"/>
              </a:buClr>
              <a:buSzPct val="175000"/>
              <a:buFont typeface="Arial"/>
              <a:buNone/>
            </a:pPr>
            <a:endParaRPr sz="1600" b="0" i="0" u="none" strike="noStrike" cap="none">
              <a:solidFill>
                <a:schemeClr val="dk2"/>
              </a:solidFill>
              <a:latin typeface="Rubik"/>
              <a:ea typeface="Rubik"/>
              <a:cs typeface="Rubik"/>
              <a:sym typeface="Rubik"/>
            </a:endParaRPr>
          </a:p>
          <a:p>
            <a:pPr marL="0" marR="0" lvl="0" indent="0" algn="l" rtl="0">
              <a:lnSpc>
                <a:spcPct val="100000"/>
              </a:lnSpc>
              <a:spcBef>
                <a:spcPts val="0"/>
              </a:spcBef>
              <a:spcAft>
                <a:spcPts val="0"/>
              </a:spcAft>
              <a:buClr>
                <a:schemeClr val="dk2"/>
              </a:buClr>
              <a:buSzPct val="175000"/>
              <a:buFont typeface="Arial"/>
              <a:buNone/>
            </a:pPr>
            <a:endParaRPr sz="1600" b="0" i="0" u="none" strike="noStrike" cap="none">
              <a:solidFill>
                <a:schemeClr val="dk2"/>
              </a:solidFill>
              <a:latin typeface="Rubik"/>
              <a:ea typeface="Rubik"/>
              <a:cs typeface="Rubik"/>
              <a:sym typeface="Rubik"/>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9"/>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5200"/>
              <a:buNone/>
            </a:pPr>
            <a:endParaRPr/>
          </a:p>
        </p:txBody>
      </p:sp>
      <p:sp>
        <p:nvSpPr>
          <p:cNvPr id="146" name="Google Shape;146;p9"/>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endParaRPr/>
          </a:p>
        </p:txBody>
      </p:sp>
      <p:pic>
        <p:nvPicPr>
          <p:cNvPr id="147" name="Google Shape;147;p9"/>
          <p:cNvPicPr preferRelativeResize="0"/>
          <p:nvPr/>
        </p:nvPicPr>
        <p:blipFill rotWithShape="1">
          <a:blip r:embed="rId3">
            <a:alphaModFix/>
          </a:blip>
          <a:srcRect/>
          <a:stretch/>
        </p:blipFill>
        <p:spPr>
          <a:xfrm>
            <a:off x="0" y="0"/>
            <a:ext cx="9144000" cy="5143500"/>
          </a:xfrm>
          <a:prstGeom prst="rect">
            <a:avLst/>
          </a:prstGeom>
          <a:noFill/>
          <a:ln>
            <a:noFill/>
          </a:ln>
        </p:spPr>
      </p:pic>
      <p:pic>
        <p:nvPicPr>
          <p:cNvPr id="148" name="Google Shape;148;p9"/>
          <p:cNvPicPr preferRelativeResize="0"/>
          <p:nvPr/>
        </p:nvPicPr>
        <p:blipFill>
          <a:blip r:embed="rId4">
            <a:alphaModFix/>
          </a:blip>
          <a:stretch>
            <a:fillRect/>
          </a:stretch>
        </p:blipFill>
        <p:spPr>
          <a:xfrm>
            <a:off x="-34850" y="0"/>
            <a:ext cx="9192545" cy="5170801"/>
          </a:xfrm>
          <a:prstGeom prst="rect">
            <a:avLst/>
          </a:prstGeom>
          <a:noFill/>
          <a:ln>
            <a:noFill/>
          </a:ln>
        </p:spPr>
      </p:pic>
      <p:sp>
        <p:nvSpPr>
          <p:cNvPr id="149" name="Google Shape;149;p9"/>
          <p:cNvSpPr txBox="1">
            <a:spLocks noGrp="1"/>
          </p:cNvSpPr>
          <p:nvPr>
            <p:ph type="ctrTitle"/>
          </p:nvPr>
        </p:nvSpPr>
        <p:spPr>
          <a:xfrm>
            <a:off x="311700" y="1263341"/>
            <a:ext cx="8520600" cy="6465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144444"/>
              <a:buNone/>
            </a:pPr>
            <a:r>
              <a:rPr lang="nl" sz="4000">
                <a:solidFill>
                  <a:srgbClr val="E72B5E"/>
                </a:solidFill>
                <a:latin typeface="Capriola"/>
                <a:ea typeface="Capriola"/>
                <a:cs typeface="Capriola"/>
                <a:sym typeface="Capriola"/>
              </a:rPr>
              <a:t>Tip 2</a:t>
            </a:r>
            <a:endParaRPr sz="4000">
              <a:solidFill>
                <a:srgbClr val="E72B5E"/>
              </a:solidFill>
              <a:latin typeface="Capriola"/>
              <a:ea typeface="Capriola"/>
              <a:cs typeface="Capriola"/>
              <a:sym typeface="Capriola"/>
            </a:endParaRPr>
          </a:p>
        </p:txBody>
      </p:sp>
      <p:sp>
        <p:nvSpPr>
          <p:cNvPr id="150" name="Google Shape;150;p9"/>
          <p:cNvSpPr txBox="1"/>
          <p:nvPr/>
        </p:nvSpPr>
        <p:spPr>
          <a:xfrm>
            <a:off x="1673999" y="1909847"/>
            <a:ext cx="5796000" cy="600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nl" sz="2700">
                <a:solidFill>
                  <a:srgbClr val="29265B"/>
                </a:solidFill>
                <a:latin typeface="Rubik"/>
                <a:ea typeface="Rubik"/>
                <a:cs typeface="Rubik"/>
                <a:sym typeface="Rubik"/>
              </a:rPr>
              <a:t>Als ouder geef je het voorbeeld</a:t>
            </a:r>
            <a:endParaRPr sz="2700" b="0" i="0" u="none" strike="noStrike" cap="none">
              <a:solidFill>
                <a:srgbClr val="29265B"/>
              </a:solidFill>
              <a:latin typeface="Rubik"/>
              <a:ea typeface="Rubik"/>
              <a:cs typeface="Rubik"/>
              <a:sym typeface="Rubik"/>
            </a:endParaRPr>
          </a:p>
        </p:txBody>
      </p:sp>
      <p:sp>
        <p:nvSpPr>
          <p:cNvPr id="151" name="Google Shape;151;p9"/>
          <p:cNvSpPr txBox="1"/>
          <p:nvPr/>
        </p:nvSpPr>
        <p:spPr>
          <a:xfrm>
            <a:off x="420850" y="2424075"/>
            <a:ext cx="8253300" cy="1818000"/>
          </a:xfrm>
          <a:prstGeom prst="rect">
            <a:avLst/>
          </a:prstGeom>
          <a:noFill/>
          <a:ln>
            <a:noFill/>
          </a:ln>
        </p:spPr>
        <p:txBody>
          <a:bodyPr spcFirstLastPara="1" wrap="square" lIns="91425" tIns="91425" rIns="91425" bIns="91425" anchor="t" anchorCtr="0">
            <a:normAutofit fontScale="85000" lnSpcReduction="20000"/>
          </a:bodyPr>
          <a:lstStyle/>
          <a:p>
            <a:pPr marL="0" marR="0" lvl="0" indent="0" algn="ctr" rtl="0">
              <a:lnSpc>
                <a:spcPct val="100000"/>
              </a:lnSpc>
              <a:spcBef>
                <a:spcPts val="0"/>
              </a:spcBef>
              <a:spcAft>
                <a:spcPts val="0"/>
              </a:spcAft>
              <a:buClr>
                <a:schemeClr val="dk2"/>
              </a:buClr>
              <a:buSzPct val="164705"/>
              <a:buFont typeface="Arial"/>
              <a:buNone/>
            </a:pPr>
            <a:endParaRPr sz="1700" b="0" i="1" u="none" strike="noStrike" cap="none">
              <a:solidFill>
                <a:schemeClr val="dk1"/>
              </a:solidFill>
              <a:latin typeface="Rubik"/>
              <a:ea typeface="Rubik"/>
              <a:cs typeface="Rubik"/>
              <a:sym typeface="Rubik"/>
            </a:endParaRPr>
          </a:p>
          <a:p>
            <a:pPr marL="0" lvl="0" indent="0" algn="ctr" rtl="0">
              <a:spcBef>
                <a:spcPts val="0"/>
              </a:spcBef>
              <a:spcAft>
                <a:spcPts val="0"/>
              </a:spcAft>
              <a:buClr>
                <a:schemeClr val="dk1"/>
              </a:buClr>
              <a:buSzPct val="68750"/>
              <a:buFont typeface="Arial"/>
              <a:buNone/>
            </a:pPr>
            <a:r>
              <a:rPr lang="nl" sz="1600">
                <a:solidFill>
                  <a:schemeClr val="dk1"/>
                </a:solidFill>
                <a:latin typeface="Rubik"/>
                <a:ea typeface="Rubik"/>
                <a:cs typeface="Rubik"/>
                <a:sym typeface="Rubik"/>
              </a:rPr>
              <a:t>Kinderen doen vooral wat jij doet. Wees je dus</a:t>
            </a:r>
            <a:endParaRPr sz="1600">
              <a:solidFill>
                <a:schemeClr val="dk1"/>
              </a:solidFill>
              <a:latin typeface="Rubik"/>
              <a:ea typeface="Rubik"/>
              <a:cs typeface="Rubik"/>
              <a:sym typeface="Rubik"/>
            </a:endParaRPr>
          </a:p>
          <a:p>
            <a:pPr marL="0" lvl="0" indent="0" algn="ctr" rtl="0">
              <a:spcBef>
                <a:spcPts val="0"/>
              </a:spcBef>
              <a:spcAft>
                <a:spcPts val="0"/>
              </a:spcAft>
              <a:buClr>
                <a:schemeClr val="dk1"/>
              </a:buClr>
              <a:buSzPct val="68750"/>
              <a:buFont typeface="Arial"/>
              <a:buNone/>
            </a:pPr>
            <a:r>
              <a:rPr lang="nl" sz="1600">
                <a:solidFill>
                  <a:schemeClr val="dk1"/>
                </a:solidFill>
                <a:latin typeface="Rubik"/>
                <a:ea typeface="Rubik"/>
                <a:cs typeface="Rubik"/>
                <a:sym typeface="Rubik"/>
              </a:rPr>
              <a:t>bewust van je voorbeeldrol. Leg bijvoorbeeld</a:t>
            </a:r>
            <a:endParaRPr sz="1600">
              <a:solidFill>
                <a:schemeClr val="dk1"/>
              </a:solidFill>
              <a:latin typeface="Rubik"/>
              <a:ea typeface="Rubik"/>
              <a:cs typeface="Rubik"/>
              <a:sym typeface="Rubik"/>
            </a:endParaRPr>
          </a:p>
          <a:p>
            <a:pPr marL="0" lvl="0" indent="0" algn="ctr" rtl="0">
              <a:spcBef>
                <a:spcPts val="0"/>
              </a:spcBef>
              <a:spcAft>
                <a:spcPts val="0"/>
              </a:spcAft>
              <a:buClr>
                <a:schemeClr val="dk1"/>
              </a:buClr>
              <a:buSzPct val="68750"/>
              <a:buFont typeface="Arial"/>
              <a:buNone/>
            </a:pPr>
            <a:r>
              <a:rPr lang="nl" sz="1600">
                <a:solidFill>
                  <a:schemeClr val="dk1"/>
                </a:solidFill>
                <a:latin typeface="Rubik"/>
                <a:ea typeface="Rubik"/>
                <a:cs typeface="Rubik"/>
                <a:sym typeface="Rubik"/>
              </a:rPr>
              <a:t>ook zelf je telefoon weg, als je kind niet met een</a:t>
            </a:r>
            <a:endParaRPr sz="1600">
              <a:solidFill>
                <a:schemeClr val="dk1"/>
              </a:solidFill>
              <a:latin typeface="Rubik"/>
              <a:ea typeface="Rubik"/>
              <a:cs typeface="Rubik"/>
              <a:sym typeface="Rubik"/>
            </a:endParaRPr>
          </a:p>
          <a:p>
            <a:pPr marL="0" lvl="0" indent="0" algn="ctr" rtl="0">
              <a:spcBef>
                <a:spcPts val="0"/>
              </a:spcBef>
              <a:spcAft>
                <a:spcPts val="0"/>
              </a:spcAft>
              <a:buClr>
                <a:schemeClr val="dk1"/>
              </a:buClr>
              <a:buSzPct val="68750"/>
              <a:buFont typeface="Arial"/>
              <a:buNone/>
            </a:pPr>
            <a:r>
              <a:rPr lang="nl" sz="1600">
                <a:solidFill>
                  <a:schemeClr val="dk1"/>
                </a:solidFill>
                <a:latin typeface="Rubik"/>
                <a:ea typeface="Rubik"/>
                <a:cs typeface="Rubik"/>
                <a:sym typeface="Rubik"/>
              </a:rPr>
              <a:t>scherm bezig is.</a:t>
            </a:r>
            <a:endParaRPr sz="1600">
              <a:solidFill>
                <a:schemeClr val="dk1"/>
              </a:solidFill>
              <a:latin typeface="Rubik"/>
              <a:ea typeface="Rubik"/>
              <a:cs typeface="Rubik"/>
              <a:sym typeface="Rubik"/>
            </a:endParaRPr>
          </a:p>
          <a:p>
            <a:pPr marL="0" lvl="0" indent="0" algn="ctr" rtl="0">
              <a:spcBef>
                <a:spcPts val="0"/>
              </a:spcBef>
              <a:spcAft>
                <a:spcPts val="0"/>
              </a:spcAft>
              <a:buClr>
                <a:schemeClr val="dk1"/>
              </a:buClr>
              <a:buSzPct val="68750"/>
              <a:buFont typeface="Arial"/>
              <a:buNone/>
            </a:pPr>
            <a:endParaRPr sz="1600">
              <a:solidFill>
                <a:schemeClr val="dk1"/>
              </a:solidFill>
              <a:latin typeface="Rubik"/>
              <a:ea typeface="Rubik"/>
              <a:cs typeface="Rubik"/>
              <a:sym typeface="Rubik"/>
            </a:endParaRPr>
          </a:p>
          <a:p>
            <a:pPr marL="0" marR="0" lvl="0" indent="0" algn="l" rtl="0">
              <a:lnSpc>
                <a:spcPct val="100000"/>
              </a:lnSpc>
              <a:spcBef>
                <a:spcPts val="0"/>
              </a:spcBef>
              <a:spcAft>
                <a:spcPts val="0"/>
              </a:spcAft>
              <a:buClr>
                <a:schemeClr val="dk2"/>
              </a:buClr>
              <a:buSzPct val="175000"/>
              <a:buFont typeface="Arial"/>
              <a:buNone/>
            </a:pPr>
            <a:endParaRPr sz="1600">
              <a:solidFill>
                <a:schemeClr val="dk2"/>
              </a:solidFill>
              <a:latin typeface="Rubik"/>
              <a:ea typeface="Rubik"/>
              <a:cs typeface="Rubik"/>
              <a:sym typeface="Rubik"/>
            </a:endParaRPr>
          </a:p>
          <a:p>
            <a:pPr marL="0" marR="0" lvl="0" indent="0" algn="l" rtl="0">
              <a:lnSpc>
                <a:spcPct val="100000"/>
              </a:lnSpc>
              <a:spcBef>
                <a:spcPts val="0"/>
              </a:spcBef>
              <a:spcAft>
                <a:spcPts val="0"/>
              </a:spcAft>
              <a:buClr>
                <a:schemeClr val="dk2"/>
              </a:buClr>
              <a:buSzPct val="175000"/>
              <a:buFont typeface="Arial"/>
              <a:buNone/>
            </a:pPr>
            <a:endParaRPr sz="1600" b="0" i="0" u="none" strike="noStrike" cap="none">
              <a:solidFill>
                <a:schemeClr val="dk2"/>
              </a:solidFill>
              <a:latin typeface="Rubik"/>
              <a:ea typeface="Rubik"/>
              <a:cs typeface="Rubik"/>
              <a:sym typeface="Rubik"/>
            </a:endParaRPr>
          </a:p>
          <a:p>
            <a:pPr marL="0" marR="0" lvl="0" indent="0" algn="l" rtl="0">
              <a:lnSpc>
                <a:spcPct val="100000"/>
              </a:lnSpc>
              <a:spcBef>
                <a:spcPts val="0"/>
              </a:spcBef>
              <a:spcAft>
                <a:spcPts val="0"/>
              </a:spcAft>
              <a:buClr>
                <a:schemeClr val="dk2"/>
              </a:buClr>
              <a:buSzPct val="175000"/>
              <a:buFont typeface="Arial"/>
              <a:buNone/>
            </a:pPr>
            <a:endParaRPr sz="1600" b="0" i="0" u="none" strike="noStrike" cap="none">
              <a:solidFill>
                <a:schemeClr val="dk2"/>
              </a:solidFill>
              <a:latin typeface="Rubik"/>
              <a:ea typeface="Rubik"/>
              <a:cs typeface="Rubik"/>
              <a:sym typeface="Rubik"/>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10"/>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5200"/>
              <a:buNone/>
            </a:pPr>
            <a:endParaRPr/>
          </a:p>
        </p:txBody>
      </p:sp>
      <p:sp>
        <p:nvSpPr>
          <p:cNvPr id="157" name="Google Shape;157;p10"/>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endParaRPr/>
          </a:p>
        </p:txBody>
      </p:sp>
      <p:pic>
        <p:nvPicPr>
          <p:cNvPr id="158" name="Google Shape;158;p10"/>
          <p:cNvPicPr preferRelativeResize="0"/>
          <p:nvPr/>
        </p:nvPicPr>
        <p:blipFill rotWithShape="1">
          <a:blip r:embed="rId3">
            <a:alphaModFix/>
          </a:blip>
          <a:srcRect/>
          <a:stretch/>
        </p:blipFill>
        <p:spPr>
          <a:xfrm>
            <a:off x="0" y="0"/>
            <a:ext cx="9144000" cy="5143500"/>
          </a:xfrm>
          <a:prstGeom prst="rect">
            <a:avLst/>
          </a:prstGeom>
          <a:noFill/>
          <a:ln>
            <a:noFill/>
          </a:ln>
        </p:spPr>
      </p:pic>
      <p:pic>
        <p:nvPicPr>
          <p:cNvPr id="159" name="Google Shape;159;p10"/>
          <p:cNvPicPr preferRelativeResize="0"/>
          <p:nvPr/>
        </p:nvPicPr>
        <p:blipFill>
          <a:blip r:embed="rId4">
            <a:alphaModFix/>
          </a:blip>
          <a:stretch>
            <a:fillRect/>
          </a:stretch>
        </p:blipFill>
        <p:spPr>
          <a:xfrm>
            <a:off x="-34850" y="0"/>
            <a:ext cx="9192545" cy="5170801"/>
          </a:xfrm>
          <a:prstGeom prst="rect">
            <a:avLst/>
          </a:prstGeom>
          <a:noFill/>
          <a:ln>
            <a:noFill/>
          </a:ln>
        </p:spPr>
      </p:pic>
      <p:sp>
        <p:nvSpPr>
          <p:cNvPr id="160" name="Google Shape;160;p10"/>
          <p:cNvSpPr txBox="1">
            <a:spLocks noGrp="1"/>
          </p:cNvSpPr>
          <p:nvPr>
            <p:ph type="ctrTitle"/>
          </p:nvPr>
        </p:nvSpPr>
        <p:spPr>
          <a:xfrm>
            <a:off x="311700" y="1263341"/>
            <a:ext cx="8520600" cy="6465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144444"/>
              <a:buNone/>
            </a:pPr>
            <a:r>
              <a:rPr lang="nl" sz="4000">
                <a:solidFill>
                  <a:srgbClr val="E72B5E"/>
                </a:solidFill>
                <a:latin typeface="Capriola"/>
                <a:ea typeface="Capriola"/>
                <a:cs typeface="Capriola"/>
                <a:sym typeface="Capriola"/>
              </a:rPr>
              <a:t>Tip 3</a:t>
            </a:r>
            <a:endParaRPr sz="4000">
              <a:solidFill>
                <a:srgbClr val="E72B5E"/>
              </a:solidFill>
              <a:latin typeface="Capriola"/>
              <a:ea typeface="Capriola"/>
              <a:cs typeface="Capriola"/>
              <a:sym typeface="Capriola"/>
            </a:endParaRPr>
          </a:p>
        </p:txBody>
      </p:sp>
      <p:sp>
        <p:nvSpPr>
          <p:cNvPr id="161" name="Google Shape;161;p10"/>
          <p:cNvSpPr txBox="1"/>
          <p:nvPr/>
        </p:nvSpPr>
        <p:spPr>
          <a:xfrm>
            <a:off x="1673999" y="1909847"/>
            <a:ext cx="5796000" cy="600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nl" sz="2700">
                <a:solidFill>
                  <a:srgbClr val="29265B"/>
                </a:solidFill>
                <a:latin typeface="Rubik"/>
                <a:ea typeface="Rubik"/>
                <a:cs typeface="Rubik"/>
                <a:sym typeface="Rubik"/>
              </a:rPr>
              <a:t>Ontdek media samen</a:t>
            </a:r>
            <a:endParaRPr sz="2700" b="0" i="0" u="none" strike="noStrike" cap="none">
              <a:solidFill>
                <a:srgbClr val="29265B"/>
              </a:solidFill>
              <a:latin typeface="Rubik"/>
              <a:ea typeface="Rubik"/>
              <a:cs typeface="Rubik"/>
              <a:sym typeface="Rubik"/>
            </a:endParaRPr>
          </a:p>
        </p:txBody>
      </p:sp>
      <p:sp>
        <p:nvSpPr>
          <p:cNvPr id="162" name="Google Shape;162;p10"/>
          <p:cNvSpPr txBox="1"/>
          <p:nvPr/>
        </p:nvSpPr>
        <p:spPr>
          <a:xfrm>
            <a:off x="420850" y="2424075"/>
            <a:ext cx="8253300" cy="1818000"/>
          </a:xfrm>
          <a:prstGeom prst="rect">
            <a:avLst/>
          </a:prstGeom>
          <a:noFill/>
          <a:ln>
            <a:noFill/>
          </a:ln>
        </p:spPr>
        <p:txBody>
          <a:bodyPr spcFirstLastPara="1" wrap="square" lIns="91425" tIns="91425" rIns="91425" bIns="91425" anchor="t" anchorCtr="0">
            <a:normAutofit fontScale="70000" lnSpcReduction="20000"/>
          </a:bodyPr>
          <a:lstStyle/>
          <a:p>
            <a:pPr marL="0" marR="0" lvl="0" indent="0" algn="ctr" rtl="0">
              <a:lnSpc>
                <a:spcPct val="100000"/>
              </a:lnSpc>
              <a:spcBef>
                <a:spcPts val="0"/>
              </a:spcBef>
              <a:spcAft>
                <a:spcPts val="0"/>
              </a:spcAft>
              <a:buClr>
                <a:schemeClr val="dk2"/>
              </a:buClr>
              <a:buSzPct val="164705"/>
              <a:buFont typeface="Arial"/>
              <a:buNone/>
            </a:pPr>
            <a:endParaRPr sz="1700" b="0" i="1" u="none" strike="noStrike" cap="none">
              <a:solidFill>
                <a:schemeClr val="dk1"/>
              </a:solidFill>
              <a:latin typeface="Rubik"/>
              <a:ea typeface="Rubik"/>
              <a:cs typeface="Rubik"/>
              <a:sym typeface="Rubik"/>
            </a:endParaRPr>
          </a:p>
          <a:p>
            <a:pPr marL="0" lvl="0" indent="0" algn="ctr" rtl="0">
              <a:spcBef>
                <a:spcPts val="0"/>
              </a:spcBef>
              <a:spcAft>
                <a:spcPts val="0"/>
              </a:spcAft>
              <a:buClr>
                <a:schemeClr val="dk1"/>
              </a:buClr>
              <a:buSzPct val="63114"/>
              <a:buFont typeface="Arial"/>
              <a:buNone/>
            </a:pPr>
            <a:r>
              <a:rPr lang="nl" sz="1742">
                <a:solidFill>
                  <a:schemeClr val="dk1"/>
                </a:solidFill>
                <a:latin typeface="Rubik"/>
                <a:ea typeface="Rubik"/>
                <a:cs typeface="Rubik"/>
                <a:sym typeface="Rubik"/>
              </a:rPr>
              <a:t>Door samen op zoek te gaan naar geschikte</a:t>
            </a:r>
            <a:endParaRPr sz="1742">
              <a:solidFill>
                <a:schemeClr val="dk1"/>
              </a:solidFill>
              <a:latin typeface="Rubik"/>
              <a:ea typeface="Rubik"/>
              <a:cs typeface="Rubik"/>
              <a:sym typeface="Rubik"/>
            </a:endParaRPr>
          </a:p>
          <a:p>
            <a:pPr marL="0" lvl="0" indent="0" algn="ctr" rtl="0">
              <a:spcBef>
                <a:spcPts val="0"/>
              </a:spcBef>
              <a:spcAft>
                <a:spcPts val="0"/>
              </a:spcAft>
              <a:buClr>
                <a:schemeClr val="dk1"/>
              </a:buClr>
              <a:buSzPct val="63114"/>
              <a:buFont typeface="Arial"/>
              <a:buNone/>
            </a:pPr>
            <a:r>
              <a:rPr lang="nl" sz="1742">
                <a:solidFill>
                  <a:schemeClr val="dk1"/>
                </a:solidFill>
                <a:latin typeface="Rubik"/>
                <a:ea typeface="Rubik"/>
                <a:cs typeface="Rubik"/>
                <a:sym typeface="Rubik"/>
              </a:rPr>
              <a:t>filmpjes, podcasts en boeken voor jouw ukkie,</a:t>
            </a:r>
            <a:endParaRPr sz="1742">
              <a:solidFill>
                <a:schemeClr val="dk1"/>
              </a:solidFill>
              <a:latin typeface="Rubik"/>
              <a:ea typeface="Rubik"/>
              <a:cs typeface="Rubik"/>
              <a:sym typeface="Rubik"/>
            </a:endParaRPr>
          </a:p>
          <a:p>
            <a:pPr marL="0" lvl="0" indent="0" algn="ctr" rtl="0">
              <a:spcBef>
                <a:spcPts val="0"/>
              </a:spcBef>
              <a:spcAft>
                <a:spcPts val="0"/>
              </a:spcAft>
              <a:buClr>
                <a:schemeClr val="dk1"/>
              </a:buClr>
              <a:buSzPct val="63114"/>
              <a:buFont typeface="Arial"/>
              <a:buNone/>
            </a:pPr>
            <a:r>
              <a:rPr lang="nl" sz="1742">
                <a:solidFill>
                  <a:schemeClr val="dk1"/>
                </a:solidFill>
                <a:latin typeface="Rubik"/>
                <a:ea typeface="Rubik"/>
                <a:cs typeface="Rubik"/>
                <a:sym typeface="Rubik"/>
              </a:rPr>
              <a:t>verhoog je zowel het plezier als de veiligheid. Kijk</a:t>
            </a:r>
            <a:endParaRPr sz="1742">
              <a:solidFill>
                <a:schemeClr val="dk1"/>
              </a:solidFill>
              <a:latin typeface="Rubik"/>
              <a:ea typeface="Rubik"/>
              <a:cs typeface="Rubik"/>
              <a:sym typeface="Rubik"/>
            </a:endParaRPr>
          </a:p>
          <a:p>
            <a:pPr marL="0" lvl="0" indent="0" algn="ctr" rtl="0">
              <a:spcBef>
                <a:spcPts val="0"/>
              </a:spcBef>
              <a:spcAft>
                <a:spcPts val="0"/>
              </a:spcAft>
              <a:buClr>
                <a:schemeClr val="dk1"/>
              </a:buClr>
              <a:buSzPct val="63114"/>
              <a:buFont typeface="Arial"/>
              <a:buNone/>
            </a:pPr>
            <a:r>
              <a:rPr lang="nl" sz="1742">
                <a:solidFill>
                  <a:schemeClr val="dk1"/>
                </a:solidFill>
                <a:latin typeface="Rubik"/>
                <a:ea typeface="Rubik"/>
                <a:cs typeface="Rubik"/>
                <a:sym typeface="Rubik"/>
              </a:rPr>
              <a:t>vervolgens hoe je kind reageert op media. Past</a:t>
            </a:r>
            <a:endParaRPr sz="1742">
              <a:solidFill>
                <a:schemeClr val="dk1"/>
              </a:solidFill>
              <a:latin typeface="Rubik"/>
              <a:ea typeface="Rubik"/>
              <a:cs typeface="Rubik"/>
              <a:sym typeface="Rubik"/>
            </a:endParaRPr>
          </a:p>
          <a:p>
            <a:pPr marL="0" lvl="0" indent="0" algn="ctr" rtl="0">
              <a:spcBef>
                <a:spcPts val="0"/>
              </a:spcBef>
              <a:spcAft>
                <a:spcPts val="0"/>
              </a:spcAft>
              <a:buClr>
                <a:schemeClr val="dk1"/>
              </a:buClr>
              <a:buSzPct val="63114"/>
              <a:buFont typeface="Arial"/>
              <a:buNone/>
            </a:pPr>
            <a:r>
              <a:rPr lang="nl" sz="1742">
                <a:solidFill>
                  <a:schemeClr val="dk1"/>
                </a:solidFill>
                <a:latin typeface="Rubik"/>
                <a:ea typeface="Rubik"/>
                <a:cs typeface="Rubik"/>
                <a:sym typeface="Rubik"/>
              </a:rPr>
              <a:t>deze wel écht bij de leeftijd van je kind?</a:t>
            </a:r>
            <a:endParaRPr sz="1742">
              <a:solidFill>
                <a:schemeClr val="dk1"/>
              </a:solidFill>
              <a:latin typeface="Rubik"/>
              <a:ea typeface="Rubik"/>
              <a:cs typeface="Rubik"/>
              <a:sym typeface="Rubik"/>
            </a:endParaRPr>
          </a:p>
          <a:p>
            <a:pPr marL="0" lvl="0" indent="0" algn="ctr" rtl="0">
              <a:spcBef>
                <a:spcPts val="0"/>
              </a:spcBef>
              <a:spcAft>
                <a:spcPts val="0"/>
              </a:spcAft>
              <a:buClr>
                <a:schemeClr val="dk1"/>
              </a:buClr>
              <a:buSzPct val="68750"/>
              <a:buFont typeface="Arial"/>
              <a:buNone/>
            </a:pPr>
            <a:endParaRPr sz="1600">
              <a:solidFill>
                <a:schemeClr val="dk1"/>
              </a:solidFill>
              <a:latin typeface="Rubik"/>
              <a:ea typeface="Rubik"/>
              <a:cs typeface="Rubik"/>
              <a:sym typeface="Rubik"/>
            </a:endParaRPr>
          </a:p>
          <a:p>
            <a:pPr marL="0" lvl="0" indent="0" algn="ctr" rtl="0">
              <a:spcBef>
                <a:spcPts val="0"/>
              </a:spcBef>
              <a:spcAft>
                <a:spcPts val="0"/>
              </a:spcAft>
              <a:buClr>
                <a:schemeClr val="dk1"/>
              </a:buClr>
              <a:buSzPct val="68750"/>
              <a:buFont typeface="Arial"/>
              <a:buNone/>
            </a:pPr>
            <a:endParaRPr sz="1600">
              <a:solidFill>
                <a:schemeClr val="dk1"/>
              </a:solidFill>
              <a:latin typeface="Rubik"/>
              <a:ea typeface="Rubik"/>
              <a:cs typeface="Rubik"/>
              <a:sym typeface="Rubik"/>
            </a:endParaRPr>
          </a:p>
          <a:p>
            <a:pPr marL="0" marR="0" lvl="0" indent="0" algn="l" rtl="0">
              <a:lnSpc>
                <a:spcPct val="100000"/>
              </a:lnSpc>
              <a:spcBef>
                <a:spcPts val="0"/>
              </a:spcBef>
              <a:spcAft>
                <a:spcPts val="0"/>
              </a:spcAft>
              <a:buClr>
                <a:schemeClr val="dk2"/>
              </a:buClr>
              <a:buSzPct val="175000"/>
              <a:buFont typeface="Arial"/>
              <a:buNone/>
            </a:pPr>
            <a:endParaRPr sz="1600">
              <a:solidFill>
                <a:schemeClr val="dk2"/>
              </a:solidFill>
              <a:latin typeface="Rubik"/>
              <a:ea typeface="Rubik"/>
              <a:cs typeface="Rubik"/>
              <a:sym typeface="Rubik"/>
            </a:endParaRPr>
          </a:p>
          <a:p>
            <a:pPr marL="0" marR="0" lvl="0" indent="0" algn="l" rtl="0">
              <a:lnSpc>
                <a:spcPct val="100000"/>
              </a:lnSpc>
              <a:spcBef>
                <a:spcPts val="0"/>
              </a:spcBef>
              <a:spcAft>
                <a:spcPts val="0"/>
              </a:spcAft>
              <a:buClr>
                <a:schemeClr val="dk2"/>
              </a:buClr>
              <a:buSzPct val="175000"/>
              <a:buFont typeface="Arial"/>
              <a:buNone/>
            </a:pPr>
            <a:endParaRPr sz="1600" b="0" i="0" u="none" strike="noStrike" cap="none">
              <a:solidFill>
                <a:schemeClr val="dk2"/>
              </a:solidFill>
              <a:latin typeface="Rubik"/>
              <a:ea typeface="Rubik"/>
              <a:cs typeface="Rubik"/>
              <a:sym typeface="Rubik"/>
            </a:endParaRPr>
          </a:p>
          <a:p>
            <a:pPr marL="0" marR="0" lvl="0" indent="0" algn="l" rtl="0">
              <a:lnSpc>
                <a:spcPct val="100000"/>
              </a:lnSpc>
              <a:spcBef>
                <a:spcPts val="0"/>
              </a:spcBef>
              <a:spcAft>
                <a:spcPts val="0"/>
              </a:spcAft>
              <a:buClr>
                <a:schemeClr val="dk2"/>
              </a:buClr>
              <a:buSzPct val="175000"/>
              <a:buFont typeface="Arial"/>
              <a:buNone/>
            </a:pPr>
            <a:endParaRPr sz="1600" b="0" i="0" u="none" strike="noStrike" cap="none">
              <a:solidFill>
                <a:schemeClr val="dk2"/>
              </a:solidFill>
              <a:latin typeface="Rubik"/>
              <a:ea typeface="Rubik"/>
              <a:cs typeface="Rubik"/>
              <a:sym typeface="Rubik"/>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11"/>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5200"/>
              <a:buNone/>
            </a:pPr>
            <a:endParaRPr/>
          </a:p>
        </p:txBody>
      </p:sp>
      <p:sp>
        <p:nvSpPr>
          <p:cNvPr id="168" name="Google Shape;168;p11"/>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endParaRPr/>
          </a:p>
        </p:txBody>
      </p:sp>
      <p:pic>
        <p:nvPicPr>
          <p:cNvPr id="169" name="Google Shape;169;p11"/>
          <p:cNvPicPr preferRelativeResize="0"/>
          <p:nvPr/>
        </p:nvPicPr>
        <p:blipFill rotWithShape="1">
          <a:blip r:embed="rId3">
            <a:alphaModFix/>
          </a:blip>
          <a:srcRect/>
          <a:stretch/>
        </p:blipFill>
        <p:spPr>
          <a:xfrm>
            <a:off x="0" y="0"/>
            <a:ext cx="9144000" cy="5143500"/>
          </a:xfrm>
          <a:prstGeom prst="rect">
            <a:avLst/>
          </a:prstGeom>
          <a:noFill/>
          <a:ln>
            <a:noFill/>
          </a:ln>
        </p:spPr>
      </p:pic>
      <p:pic>
        <p:nvPicPr>
          <p:cNvPr id="170" name="Google Shape;170;p11"/>
          <p:cNvPicPr preferRelativeResize="0"/>
          <p:nvPr/>
        </p:nvPicPr>
        <p:blipFill>
          <a:blip r:embed="rId4">
            <a:alphaModFix/>
          </a:blip>
          <a:stretch>
            <a:fillRect/>
          </a:stretch>
        </p:blipFill>
        <p:spPr>
          <a:xfrm>
            <a:off x="-34850" y="0"/>
            <a:ext cx="9192545" cy="5170801"/>
          </a:xfrm>
          <a:prstGeom prst="rect">
            <a:avLst/>
          </a:prstGeom>
          <a:noFill/>
          <a:ln>
            <a:noFill/>
          </a:ln>
        </p:spPr>
      </p:pic>
      <p:sp>
        <p:nvSpPr>
          <p:cNvPr id="171" name="Google Shape;171;p11"/>
          <p:cNvSpPr txBox="1"/>
          <p:nvPr/>
        </p:nvSpPr>
        <p:spPr>
          <a:xfrm>
            <a:off x="1673999" y="1909847"/>
            <a:ext cx="5796000" cy="600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nl" sz="2700">
                <a:solidFill>
                  <a:srgbClr val="29265B"/>
                </a:solidFill>
                <a:latin typeface="Rubik"/>
                <a:ea typeface="Rubik"/>
                <a:cs typeface="Rubik"/>
                <a:sym typeface="Rubik"/>
              </a:rPr>
              <a:t>Stel vragen</a:t>
            </a:r>
            <a:endParaRPr sz="2700" b="0" i="0" u="none" strike="noStrike" cap="none">
              <a:solidFill>
                <a:srgbClr val="29265B"/>
              </a:solidFill>
              <a:latin typeface="Rubik"/>
              <a:ea typeface="Rubik"/>
              <a:cs typeface="Rubik"/>
              <a:sym typeface="Rubik"/>
            </a:endParaRPr>
          </a:p>
        </p:txBody>
      </p:sp>
      <p:sp>
        <p:nvSpPr>
          <p:cNvPr id="172" name="Google Shape;172;p11"/>
          <p:cNvSpPr txBox="1">
            <a:spLocks noGrp="1"/>
          </p:cNvSpPr>
          <p:nvPr>
            <p:ph type="ctrTitle"/>
          </p:nvPr>
        </p:nvSpPr>
        <p:spPr>
          <a:xfrm>
            <a:off x="311700" y="1263341"/>
            <a:ext cx="8520600" cy="6465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144444"/>
              <a:buNone/>
            </a:pPr>
            <a:r>
              <a:rPr lang="nl" sz="4000">
                <a:solidFill>
                  <a:srgbClr val="E72B5E"/>
                </a:solidFill>
                <a:latin typeface="Capriola"/>
                <a:ea typeface="Capriola"/>
                <a:cs typeface="Capriola"/>
                <a:sym typeface="Capriola"/>
              </a:rPr>
              <a:t>Tip 4</a:t>
            </a:r>
            <a:endParaRPr sz="4000">
              <a:solidFill>
                <a:srgbClr val="E72B5E"/>
              </a:solidFill>
              <a:latin typeface="Capriola"/>
              <a:ea typeface="Capriola"/>
              <a:cs typeface="Capriola"/>
              <a:sym typeface="Capriola"/>
            </a:endParaRPr>
          </a:p>
        </p:txBody>
      </p:sp>
      <p:sp>
        <p:nvSpPr>
          <p:cNvPr id="173" name="Google Shape;173;p11"/>
          <p:cNvSpPr txBox="1"/>
          <p:nvPr/>
        </p:nvSpPr>
        <p:spPr>
          <a:xfrm>
            <a:off x="420850" y="2424075"/>
            <a:ext cx="8253300" cy="1818000"/>
          </a:xfrm>
          <a:prstGeom prst="rect">
            <a:avLst/>
          </a:prstGeom>
          <a:noFill/>
          <a:ln>
            <a:noFill/>
          </a:ln>
        </p:spPr>
        <p:txBody>
          <a:bodyPr spcFirstLastPara="1" wrap="square" lIns="91425" tIns="91425" rIns="91425" bIns="91425" anchor="t" anchorCtr="0">
            <a:normAutofit fontScale="62500" lnSpcReduction="20000"/>
          </a:bodyPr>
          <a:lstStyle/>
          <a:p>
            <a:pPr marL="0" marR="0" lvl="0" indent="0" algn="ctr" rtl="0">
              <a:lnSpc>
                <a:spcPct val="100000"/>
              </a:lnSpc>
              <a:spcBef>
                <a:spcPts val="0"/>
              </a:spcBef>
              <a:spcAft>
                <a:spcPts val="0"/>
              </a:spcAft>
              <a:buClr>
                <a:schemeClr val="dk2"/>
              </a:buClr>
              <a:buSzPct val="164705"/>
              <a:buFont typeface="Arial"/>
              <a:buNone/>
            </a:pPr>
            <a:endParaRPr sz="1700" b="0" i="1" u="none" strike="noStrike" cap="none">
              <a:solidFill>
                <a:schemeClr val="dk1"/>
              </a:solidFill>
              <a:latin typeface="Rubik"/>
              <a:ea typeface="Rubik"/>
              <a:cs typeface="Rubik"/>
              <a:sym typeface="Rubik"/>
            </a:endParaRPr>
          </a:p>
          <a:p>
            <a:pPr marL="0" lvl="0" indent="0" algn="ctr" rtl="0">
              <a:spcBef>
                <a:spcPts val="0"/>
              </a:spcBef>
              <a:spcAft>
                <a:spcPts val="0"/>
              </a:spcAft>
              <a:buClr>
                <a:schemeClr val="dk1"/>
              </a:buClr>
              <a:buSzPct val="57291"/>
              <a:buFont typeface="Arial"/>
              <a:buNone/>
            </a:pPr>
            <a:r>
              <a:rPr lang="nl" sz="1920">
                <a:solidFill>
                  <a:schemeClr val="dk1"/>
                </a:solidFill>
                <a:latin typeface="Rubik"/>
                <a:ea typeface="Rubik"/>
                <a:cs typeface="Rubik"/>
                <a:sym typeface="Rubik"/>
              </a:rPr>
              <a:t>Je kunt niet altijd naast je kind zitten en</a:t>
            </a:r>
            <a:endParaRPr sz="1920">
              <a:solidFill>
                <a:schemeClr val="dk1"/>
              </a:solidFill>
              <a:latin typeface="Rubik"/>
              <a:ea typeface="Rubik"/>
              <a:cs typeface="Rubik"/>
              <a:sym typeface="Rubik"/>
            </a:endParaRPr>
          </a:p>
          <a:p>
            <a:pPr marL="0" lvl="0" indent="0" algn="ctr" rtl="0">
              <a:spcBef>
                <a:spcPts val="0"/>
              </a:spcBef>
              <a:spcAft>
                <a:spcPts val="0"/>
              </a:spcAft>
              <a:buClr>
                <a:schemeClr val="dk1"/>
              </a:buClr>
              <a:buSzPct val="57291"/>
              <a:buFont typeface="Arial"/>
              <a:buNone/>
            </a:pPr>
            <a:r>
              <a:rPr lang="nl" sz="1920">
                <a:solidFill>
                  <a:schemeClr val="dk1"/>
                </a:solidFill>
                <a:latin typeface="Rubik"/>
                <a:ea typeface="Rubik"/>
                <a:cs typeface="Rubik"/>
                <a:sym typeface="Rubik"/>
              </a:rPr>
              <a:t>meekijken of spelen, maar begeleiding is</a:t>
            </a:r>
            <a:endParaRPr sz="1920">
              <a:solidFill>
                <a:schemeClr val="dk1"/>
              </a:solidFill>
              <a:latin typeface="Rubik"/>
              <a:ea typeface="Rubik"/>
              <a:cs typeface="Rubik"/>
              <a:sym typeface="Rubik"/>
            </a:endParaRPr>
          </a:p>
          <a:p>
            <a:pPr marL="0" lvl="0" indent="0" algn="ctr" rtl="0">
              <a:spcBef>
                <a:spcPts val="0"/>
              </a:spcBef>
              <a:spcAft>
                <a:spcPts val="0"/>
              </a:spcAft>
              <a:buClr>
                <a:schemeClr val="dk1"/>
              </a:buClr>
              <a:buSzPct val="57291"/>
              <a:buFont typeface="Arial"/>
              <a:buNone/>
            </a:pPr>
            <a:r>
              <a:rPr lang="nl" sz="1920">
                <a:solidFill>
                  <a:schemeClr val="dk1"/>
                </a:solidFill>
                <a:latin typeface="Rubik"/>
                <a:ea typeface="Rubik"/>
                <a:cs typeface="Rubik"/>
                <a:sym typeface="Rubik"/>
              </a:rPr>
              <a:t>belangrijk. Zorg dus dat je in de buurt bent en</a:t>
            </a:r>
            <a:endParaRPr sz="1920">
              <a:solidFill>
                <a:schemeClr val="dk1"/>
              </a:solidFill>
              <a:latin typeface="Rubik"/>
              <a:ea typeface="Rubik"/>
              <a:cs typeface="Rubik"/>
              <a:sym typeface="Rubik"/>
            </a:endParaRPr>
          </a:p>
          <a:p>
            <a:pPr marL="0" lvl="0" indent="0" algn="ctr" rtl="0">
              <a:spcBef>
                <a:spcPts val="0"/>
              </a:spcBef>
              <a:spcAft>
                <a:spcPts val="0"/>
              </a:spcAft>
              <a:buClr>
                <a:schemeClr val="dk1"/>
              </a:buClr>
              <a:buSzPct val="57291"/>
              <a:buFont typeface="Arial"/>
              <a:buNone/>
            </a:pPr>
            <a:r>
              <a:rPr lang="nl" sz="1920">
                <a:solidFill>
                  <a:schemeClr val="dk1"/>
                </a:solidFill>
                <a:latin typeface="Rubik"/>
                <a:ea typeface="Rubik"/>
                <a:cs typeface="Rubik"/>
                <a:sym typeface="Rubik"/>
              </a:rPr>
              <a:t>weet wat je ukkie kijkt. Blijf in contact en praat</a:t>
            </a:r>
            <a:endParaRPr sz="1920">
              <a:solidFill>
                <a:schemeClr val="dk1"/>
              </a:solidFill>
              <a:latin typeface="Rubik"/>
              <a:ea typeface="Rubik"/>
              <a:cs typeface="Rubik"/>
              <a:sym typeface="Rubik"/>
            </a:endParaRPr>
          </a:p>
          <a:p>
            <a:pPr marL="0" lvl="0" indent="0" algn="ctr" rtl="0">
              <a:spcBef>
                <a:spcPts val="0"/>
              </a:spcBef>
              <a:spcAft>
                <a:spcPts val="0"/>
              </a:spcAft>
              <a:buClr>
                <a:schemeClr val="dk1"/>
              </a:buClr>
              <a:buSzPct val="57291"/>
              <a:buFont typeface="Arial"/>
              <a:buNone/>
            </a:pPr>
            <a:r>
              <a:rPr lang="nl" sz="1920">
                <a:solidFill>
                  <a:schemeClr val="dk1"/>
                </a:solidFill>
                <a:latin typeface="Rubik"/>
                <a:ea typeface="Rubik"/>
                <a:cs typeface="Rubik"/>
                <a:sym typeface="Rubik"/>
              </a:rPr>
              <a:t>samen over media. Vraag je kind wat het online</a:t>
            </a:r>
            <a:endParaRPr sz="1920">
              <a:solidFill>
                <a:schemeClr val="dk1"/>
              </a:solidFill>
              <a:latin typeface="Rubik"/>
              <a:ea typeface="Rubik"/>
              <a:cs typeface="Rubik"/>
              <a:sym typeface="Rubik"/>
            </a:endParaRPr>
          </a:p>
          <a:p>
            <a:pPr marL="0" lvl="0" indent="0" algn="ctr" rtl="0">
              <a:spcBef>
                <a:spcPts val="0"/>
              </a:spcBef>
              <a:spcAft>
                <a:spcPts val="0"/>
              </a:spcAft>
              <a:buClr>
                <a:schemeClr val="dk1"/>
              </a:buClr>
              <a:buSzPct val="57291"/>
              <a:buFont typeface="Arial"/>
              <a:buNone/>
            </a:pPr>
            <a:r>
              <a:rPr lang="nl" sz="1920">
                <a:solidFill>
                  <a:schemeClr val="dk1"/>
                </a:solidFill>
                <a:latin typeface="Rubik"/>
                <a:ea typeface="Rubik"/>
                <a:cs typeface="Rubik"/>
                <a:sym typeface="Rubik"/>
              </a:rPr>
              <a:t>ziet of heeft meegemaakt.</a:t>
            </a:r>
            <a:endParaRPr sz="1920">
              <a:solidFill>
                <a:schemeClr val="dk1"/>
              </a:solidFill>
              <a:latin typeface="Rubik"/>
              <a:ea typeface="Rubik"/>
              <a:cs typeface="Rubik"/>
              <a:sym typeface="Rubik"/>
            </a:endParaRPr>
          </a:p>
          <a:p>
            <a:pPr marL="0" lvl="0" indent="0" algn="ctr" rtl="0">
              <a:spcBef>
                <a:spcPts val="0"/>
              </a:spcBef>
              <a:spcAft>
                <a:spcPts val="0"/>
              </a:spcAft>
              <a:buClr>
                <a:schemeClr val="dk1"/>
              </a:buClr>
              <a:buSzPct val="68750"/>
              <a:buFont typeface="Arial"/>
              <a:buNone/>
            </a:pPr>
            <a:endParaRPr sz="1600">
              <a:solidFill>
                <a:schemeClr val="dk1"/>
              </a:solidFill>
              <a:latin typeface="Rubik"/>
              <a:ea typeface="Rubik"/>
              <a:cs typeface="Rubik"/>
              <a:sym typeface="Rubik"/>
            </a:endParaRPr>
          </a:p>
          <a:p>
            <a:pPr marL="0" lvl="0" indent="0" algn="ctr" rtl="0">
              <a:spcBef>
                <a:spcPts val="0"/>
              </a:spcBef>
              <a:spcAft>
                <a:spcPts val="0"/>
              </a:spcAft>
              <a:buClr>
                <a:schemeClr val="dk1"/>
              </a:buClr>
              <a:buSzPct val="68750"/>
              <a:buFont typeface="Arial"/>
              <a:buNone/>
            </a:pPr>
            <a:endParaRPr sz="1600">
              <a:solidFill>
                <a:schemeClr val="dk1"/>
              </a:solidFill>
              <a:latin typeface="Rubik"/>
              <a:ea typeface="Rubik"/>
              <a:cs typeface="Rubik"/>
              <a:sym typeface="Rubik"/>
            </a:endParaRPr>
          </a:p>
          <a:p>
            <a:pPr marL="0" marR="0" lvl="0" indent="0" algn="l" rtl="0">
              <a:lnSpc>
                <a:spcPct val="100000"/>
              </a:lnSpc>
              <a:spcBef>
                <a:spcPts val="0"/>
              </a:spcBef>
              <a:spcAft>
                <a:spcPts val="0"/>
              </a:spcAft>
              <a:buClr>
                <a:schemeClr val="dk2"/>
              </a:buClr>
              <a:buSzPct val="175000"/>
              <a:buFont typeface="Arial"/>
              <a:buNone/>
            </a:pPr>
            <a:endParaRPr sz="1600">
              <a:solidFill>
                <a:schemeClr val="dk2"/>
              </a:solidFill>
              <a:latin typeface="Rubik"/>
              <a:ea typeface="Rubik"/>
              <a:cs typeface="Rubik"/>
              <a:sym typeface="Rubik"/>
            </a:endParaRPr>
          </a:p>
          <a:p>
            <a:pPr marL="0" marR="0" lvl="0" indent="0" algn="l" rtl="0">
              <a:lnSpc>
                <a:spcPct val="100000"/>
              </a:lnSpc>
              <a:spcBef>
                <a:spcPts val="0"/>
              </a:spcBef>
              <a:spcAft>
                <a:spcPts val="0"/>
              </a:spcAft>
              <a:buClr>
                <a:schemeClr val="dk2"/>
              </a:buClr>
              <a:buSzPct val="175000"/>
              <a:buFont typeface="Arial"/>
              <a:buNone/>
            </a:pPr>
            <a:endParaRPr sz="1600" b="0" i="0" u="none" strike="noStrike" cap="none">
              <a:solidFill>
                <a:schemeClr val="dk2"/>
              </a:solidFill>
              <a:latin typeface="Rubik"/>
              <a:ea typeface="Rubik"/>
              <a:cs typeface="Rubik"/>
              <a:sym typeface="Rubik"/>
            </a:endParaRPr>
          </a:p>
          <a:p>
            <a:pPr marL="0" marR="0" lvl="0" indent="0" algn="l" rtl="0">
              <a:lnSpc>
                <a:spcPct val="100000"/>
              </a:lnSpc>
              <a:spcBef>
                <a:spcPts val="0"/>
              </a:spcBef>
              <a:spcAft>
                <a:spcPts val="0"/>
              </a:spcAft>
              <a:buClr>
                <a:schemeClr val="dk2"/>
              </a:buClr>
              <a:buSzPct val="175000"/>
              <a:buFont typeface="Arial"/>
              <a:buNone/>
            </a:pPr>
            <a:endParaRPr sz="1600" b="0" i="0" u="none" strike="noStrike" cap="none">
              <a:solidFill>
                <a:schemeClr val="dk2"/>
              </a:solidFill>
              <a:latin typeface="Rubik"/>
              <a:ea typeface="Rubik"/>
              <a:cs typeface="Rubik"/>
              <a:sym typeface="Rubik"/>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g32683bb9406_1_44"/>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5200"/>
              <a:buNone/>
            </a:pPr>
            <a:endParaRPr/>
          </a:p>
        </p:txBody>
      </p:sp>
      <p:sp>
        <p:nvSpPr>
          <p:cNvPr id="179" name="Google Shape;179;g32683bb9406_1_44"/>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endParaRPr/>
          </a:p>
        </p:txBody>
      </p:sp>
      <p:pic>
        <p:nvPicPr>
          <p:cNvPr id="180" name="Google Shape;180;g32683bb9406_1_44"/>
          <p:cNvPicPr preferRelativeResize="0"/>
          <p:nvPr/>
        </p:nvPicPr>
        <p:blipFill rotWithShape="1">
          <a:blip r:embed="rId3">
            <a:alphaModFix/>
          </a:blip>
          <a:srcRect/>
          <a:stretch/>
        </p:blipFill>
        <p:spPr>
          <a:xfrm>
            <a:off x="0" y="0"/>
            <a:ext cx="9144000" cy="5143500"/>
          </a:xfrm>
          <a:prstGeom prst="rect">
            <a:avLst/>
          </a:prstGeom>
          <a:noFill/>
          <a:ln>
            <a:noFill/>
          </a:ln>
        </p:spPr>
      </p:pic>
      <p:pic>
        <p:nvPicPr>
          <p:cNvPr id="181" name="Google Shape;181;g32683bb9406_1_44"/>
          <p:cNvPicPr preferRelativeResize="0"/>
          <p:nvPr/>
        </p:nvPicPr>
        <p:blipFill>
          <a:blip r:embed="rId4">
            <a:alphaModFix/>
          </a:blip>
          <a:stretch>
            <a:fillRect/>
          </a:stretch>
        </p:blipFill>
        <p:spPr>
          <a:xfrm>
            <a:off x="-34850" y="0"/>
            <a:ext cx="9192545" cy="5170801"/>
          </a:xfrm>
          <a:prstGeom prst="rect">
            <a:avLst/>
          </a:prstGeom>
          <a:noFill/>
          <a:ln>
            <a:noFill/>
          </a:ln>
        </p:spPr>
      </p:pic>
      <p:sp>
        <p:nvSpPr>
          <p:cNvPr id="182" name="Google Shape;182;g32683bb9406_1_44"/>
          <p:cNvSpPr txBox="1"/>
          <p:nvPr/>
        </p:nvSpPr>
        <p:spPr>
          <a:xfrm>
            <a:off x="1260300" y="1909850"/>
            <a:ext cx="6602100" cy="600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nl" sz="2700">
                <a:solidFill>
                  <a:srgbClr val="29265B"/>
                </a:solidFill>
                <a:latin typeface="Rubik"/>
                <a:ea typeface="Rubik"/>
                <a:cs typeface="Rubik"/>
                <a:sym typeface="Rubik"/>
              </a:rPr>
              <a:t>Doe mee met wat je leest, ziet of hoort</a:t>
            </a:r>
            <a:endParaRPr sz="2700" b="0" i="0" u="none" strike="noStrike" cap="none">
              <a:solidFill>
                <a:srgbClr val="29265B"/>
              </a:solidFill>
              <a:latin typeface="Rubik"/>
              <a:ea typeface="Rubik"/>
              <a:cs typeface="Rubik"/>
              <a:sym typeface="Rubik"/>
            </a:endParaRPr>
          </a:p>
        </p:txBody>
      </p:sp>
      <p:sp>
        <p:nvSpPr>
          <p:cNvPr id="183" name="Google Shape;183;g32683bb9406_1_44"/>
          <p:cNvSpPr txBox="1">
            <a:spLocks noGrp="1"/>
          </p:cNvSpPr>
          <p:nvPr>
            <p:ph type="ctrTitle"/>
          </p:nvPr>
        </p:nvSpPr>
        <p:spPr>
          <a:xfrm>
            <a:off x="311700" y="1263341"/>
            <a:ext cx="8520600" cy="6465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144444"/>
              <a:buNone/>
            </a:pPr>
            <a:r>
              <a:rPr lang="nl" sz="4000">
                <a:solidFill>
                  <a:srgbClr val="E72B5E"/>
                </a:solidFill>
                <a:latin typeface="Capriola"/>
                <a:ea typeface="Capriola"/>
                <a:cs typeface="Capriola"/>
                <a:sym typeface="Capriola"/>
              </a:rPr>
              <a:t>Tip 5</a:t>
            </a:r>
            <a:endParaRPr sz="4000">
              <a:solidFill>
                <a:srgbClr val="E72B5E"/>
              </a:solidFill>
              <a:latin typeface="Capriola"/>
              <a:ea typeface="Capriola"/>
              <a:cs typeface="Capriola"/>
              <a:sym typeface="Capriola"/>
            </a:endParaRPr>
          </a:p>
        </p:txBody>
      </p:sp>
      <p:sp>
        <p:nvSpPr>
          <p:cNvPr id="184" name="Google Shape;184;g32683bb9406_1_44"/>
          <p:cNvSpPr txBox="1"/>
          <p:nvPr/>
        </p:nvSpPr>
        <p:spPr>
          <a:xfrm>
            <a:off x="420850" y="2424075"/>
            <a:ext cx="8253300" cy="1818000"/>
          </a:xfrm>
          <a:prstGeom prst="rect">
            <a:avLst/>
          </a:prstGeom>
          <a:noFill/>
          <a:ln>
            <a:noFill/>
          </a:ln>
        </p:spPr>
        <p:txBody>
          <a:bodyPr spcFirstLastPara="1" wrap="square" lIns="91425" tIns="91425" rIns="91425" bIns="91425" anchor="t" anchorCtr="0">
            <a:normAutofit fontScale="47500" lnSpcReduction="20000"/>
          </a:bodyPr>
          <a:lstStyle/>
          <a:p>
            <a:pPr marL="0" marR="0" lvl="0" indent="0" algn="ctr" rtl="0">
              <a:lnSpc>
                <a:spcPct val="100000"/>
              </a:lnSpc>
              <a:spcBef>
                <a:spcPts val="0"/>
              </a:spcBef>
              <a:spcAft>
                <a:spcPts val="0"/>
              </a:spcAft>
              <a:buClr>
                <a:schemeClr val="dk2"/>
              </a:buClr>
              <a:buSzPct val="164705"/>
              <a:buFont typeface="Arial"/>
              <a:buNone/>
            </a:pPr>
            <a:endParaRPr sz="1700" b="0" i="1" u="none" strike="noStrike" cap="none">
              <a:solidFill>
                <a:schemeClr val="dk1"/>
              </a:solidFill>
              <a:latin typeface="Rubik"/>
              <a:ea typeface="Rubik"/>
              <a:cs typeface="Rubik"/>
              <a:sym typeface="Rubik"/>
            </a:endParaRPr>
          </a:p>
          <a:p>
            <a:pPr marL="0" lvl="0" indent="0" algn="ctr" rtl="0">
              <a:spcBef>
                <a:spcPts val="0"/>
              </a:spcBef>
              <a:spcAft>
                <a:spcPts val="0"/>
              </a:spcAft>
              <a:buClr>
                <a:schemeClr val="dk1"/>
              </a:buClr>
              <a:buSzPct val="43227"/>
              <a:buFont typeface="Arial"/>
              <a:buNone/>
            </a:pPr>
            <a:r>
              <a:rPr lang="nl" sz="2544">
                <a:solidFill>
                  <a:schemeClr val="dk1"/>
                </a:solidFill>
                <a:latin typeface="Rubik"/>
                <a:ea typeface="Rubik"/>
                <a:cs typeface="Rubik"/>
                <a:sym typeface="Rubik"/>
              </a:rPr>
              <a:t>Neem actief deel aan het mediagebruik van je</a:t>
            </a:r>
            <a:endParaRPr sz="2544">
              <a:solidFill>
                <a:schemeClr val="dk1"/>
              </a:solidFill>
              <a:latin typeface="Rubik"/>
              <a:ea typeface="Rubik"/>
              <a:cs typeface="Rubik"/>
              <a:sym typeface="Rubik"/>
            </a:endParaRPr>
          </a:p>
          <a:p>
            <a:pPr marL="0" lvl="0" indent="0" algn="ctr" rtl="0">
              <a:spcBef>
                <a:spcPts val="0"/>
              </a:spcBef>
              <a:spcAft>
                <a:spcPts val="0"/>
              </a:spcAft>
              <a:buClr>
                <a:schemeClr val="dk1"/>
              </a:buClr>
              <a:buSzPct val="43227"/>
              <a:buFont typeface="Arial"/>
              <a:buNone/>
            </a:pPr>
            <a:r>
              <a:rPr lang="nl" sz="2544">
                <a:solidFill>
                  <a:schemeClr val="dk1"/>
                </a:solidFill>
                <a:latin typeface="Rubik"/>
                <a:ea typeface="Rubik"/>
                <a:cs typeface="Rubik"/>
                <a:sym typeface="Rubik"/>
              </a:rPr>
              <a:t>ukkie. Beweeg mee met verhalen, bijvoorbeeld</a:t>
            </a:r>
            <a:endParaRPr sz="2544">
              <a:solidFill>
                <a:schemeClr val="dk1"/>
              </a:solidFill>
              <a:latin typeface="Rubik"/>
              <a:ea typeface="Rubik"/>
              <a:cs typeface="Rubik"/>
              <a:sym typeface="Rubik"/>
            </a:endParaRPr>
          </a:p>
          <a:p>
            <a:pPr marL="0" lvl="0" indent="0" algn="ctr" rtl="0">
              <a:spcBef>
                <a:spcPts val="0"/>
              </a:spcBef>
              <a:spcAft>
                <a:spcPts val="0"/>
              </a:spcAft>
              <a:buClr>
                <a:schemeClr val="dk1"/>
              </a:buClr>
              <a:buSzPct val="43227"/>
              <a:buFont typeface="Arial"/>
              <a:buNone/>
            </a:pPr>
            <a:r>
              <a:rPr lang="nl" sz="2544">
                <a:solidFill>
                  <a:schemeClr val="dk1"/>
                </a:solidFill>
                <a:latin typeface="Rubik"/>
                <a:ea typeface="Rubik"/>
                <a:cs typeface="Rubik"/>
                <a:sym typeface="Rubik"/>
              </a:rPr>
              <a:t>bij het lezen van boekjes en luisteren van</a:t>
            </a:r>
            <a:endParaRPr sz="2544">
              <a:solidFill>
                <a:schemeClr val="dk1"/>
              </a:solidFill>
              <a:latin typeface="Rubik"/>
              <a:ea typeface="Rubik"/>
              <a:cs typeface="Rubik"/>
              <a:sym typeface="Rubik"/>
            </a:endParaRPr>
          </a:p>
          <a:p>
            <a:pPr marL="0" lvl="0" indent="0" algn="ctr" rtl="0">
              <a:spcBef>
                <a:spcPts val="0"/>
              </a:spcBef>
              <a:spcAft>
                <a:spcPts val="0"/>
              </a:spcAft>
              <a:buClr>
                <a:schemeClr val="dk1"/>
              </a:buClr>
              <a:buSzPct val="43227"/>
              <a:buFont typeface="Arial"/>
              <a:buNone/>
            </a:pPr>
            <a:r>
              <a:rPr lang="nl" sz="2544">
                <a:solidFill>
                  <a:schemeClr val="dk1"/>
                </a:solidFill>
                <a:latin typeface="Rubik"/>
                <a:ea typeface="Rubik"/>
                <a:cs typeface="Rubik"/>
                <a:sym typeface="Rubik"/>
              </a:rPr>
              <a:t>podcasts. Beeld samen met je gezicht, je</a:t>
            </a:r>
            <a:endParaRPr sz="2544">
              <a:solidFill>
                <a:schemeClr val="dk1"/>
              </a:solidFill>
              <a:latin typeface="Rubik"/>
              <a:ea typeface="Rubik"/>
              <a:cs typeface="Rubik"/>
              <a:sym typeface="Rubik"/>
            </a:endParaRPr>
          </a:p>
          <a:p>
            <a:pPr marL="0" lvl="0" indent="0" algn="ctr" rtl="0">
              <a:spcBef>
                <a:spcPts val="0"/>
              </a:spcBef>
              <a:spcAft>
                <a:spcPts val="0"/>
              </a:spcAft>
              <a:buClr>
                <a:schemeClr val="dk1"/>
              </a:buClr>
              <a:buSzPct val="43227"/>
              <a:buFont typeface="Arial"/>
              <a:buNone/>
            </a:pPr>
            <a:r>
              <a:rPr lang="nl" sz="2544">
                <a:solidFill>
                  <a:schemeClr val="dk1"/>
                </a:solidFill>
                <a:latin typeface="Rubik"/>
                <a:ea typeface="Rubik"/>
                <a:cs typeface="Rubik"/>
                <a:sym typeface="Rubik"/>
              </a:rPr>
              <a:t>handen en je voeten uit wat er gebeurt. Knutsel</a:t>
            </a:r>
            <a:endParaRPr sz="2544">
              <a:solidFill>
                <a:schemeClr val="dk1"/>
              </a:solidFill>
              <a:latin typeface="Rubik"/>
              <a:ea typeface="Rubik"/>
              <a:cs typeface="Rubik"/>
              <a:sym typeface="Rubik"/>
            </a:endParaRPr>
          </a:p>
          <a:p>
            <a:pPr marL="0" lvl="0" indent="0" algn="ctr" rtl="0">
              <a:spcBef>
                <a:spcPts val="0"/>
              </a:spcBef>
              <a:spcAft>
                <a:spcPts val="0"/>
              </a:spcAft>
              <a:buClr>
                <a:schemeClr val="dk1"/>
              </a:buClr>
              <a:buSzPct val="43227"/>
              <a:buFont typeface="Arial"/>
              <a:buNone/>
            </a:pPr>
            <a:r>
              <a:rPr lang="nl" sz="2544">
                <a:solidFill>
                  <a:schemeClr val="dk1"/>
                </a:solidFill>
                <a:latin typeface="Rubik"/>
                <a:ea typeface="Rubik"/>
                <a:cs typeface="Rubik"/>
                <a:sym typeface="Rubik"/>
              </a:rPr>
              <a:t>of teken de hoofdpersonen na. Of doe een</a:t>
            </a:r>
            <a:endParaRPr sz="2544">
              <a:solidFill>
                <a:schemeClr val="dk1"/>
              </a:solidFill>
              <a:latin typeface="Rubik"/>
              <a:ea typeface="Rubik"/>
              <a:cs typeface="Rubik"/>
              <a:sym typeface="Rubik"/>
            </a:endParaRPr>
          </a:p>
          <a:p>
            <a:pPr marL="0" lvl="0" indent="0" algn="ctr" rtl="0">
              <a:spcBef>
                <a:spcPts val="0"/>
              </a:spcBef>
              <a:spcAft>
                <a:spcPts val="0"/>
              </a:spcAft>
              <a:buClr>
                <a:schemeClr val="dk1"/>
              </a:buClr>
              <a:buSzPct val="43227"/>
              <a:buFont typeface="Arial"/>
              <a:buNone/>
            </a:pPr>
            <a:r>
              <a:rPr lang="nl" sz="2544">
                <a:solidFill>
                  <a:schemeClr val="dk1"/>
                </a:solidFill>
                <a:latin typeface="Rubik"/>
                <a:ea typeface="Rubik"/>
                <a:cs typeface="Rubik"/>
                <a:sym typeface="Rubik"/>
              </a:rPr>
              <a:t>stopdans op het intromuziekje van een filmpje.</a:t>
            </a:r>
            <a:endParaRPr sz="2544">
              <a:solidFill>
                <a:schemeClr val="dk1"/>
              </a:solidFill>
              <a:latin typeface="Rubik"/>
              <a:ea typeface="Rubik"/>
              <a:cs typeface="Rubik"/>
              <a:sym typeface="Rubik"/>
            </a:endParaRPr>
          </a:p>
          <a:p>
            <a:pPr marL="0" lvl="0" indent="0" algn="ctr" rtl="0">
              <a:spcBef>
                <a:spcPts val="0"/>
              </a:spcBef>
              <a:spcAft>
                <a:spcPts val="0"/>
              </a:spcAft>
              <a:buClr>
                <a:schemeClr val="dk1"/>
              </a:buClr>
              <a:buSzPct val="68750"/>
              <a:buFont typeface="Arial"/>
              <a:buNone/>
            </a:pPr>
            <a:endParaRPr sz="1600">
              <a:solidFill>
                <a:schemeClr val="dk1"/>
              </a:solidFill>
              <a:latin typeface="Rubik"/>
              <a:ea typeface="Rubik"/>
              <a:cs typeface="Rubik"/>
              <a:sym typeface="Rubik"/>
            </a:endParaRPr>
          </a:p>
          <a:p>
            <a:pPr marL="0" lvl="0" indent="0" algn="ctr" rtl="0">
              <a:spcBef>
                <a:spcPts val="0"/>
              </a:spcBef>
              <a:spcAft>
                <a:spcPts val="0"/>
              </a:spcAft>
              <a:buClr>
                <a:schemeClr val="dk1"/>
              </a:buClr>
              <a:buSzPct val="68750"/>
              <a:buFont typeface="Arial"/>
              <a:buNone/>
            </a:pPr>
            <a:endParaRPr sz="1600">
              <a:solidFill>
                <a:schemeClr val="dk1"/>
              </a:solidFill>
              <a:latin typeface="Rubik"/>
              <a:ea typeface="Rubik"/>
              <a:cs typeface="Rubik"/>
              <a:sym typeface="Rubik"/>
            </a:endParaRPr>
          </a:p>
          <a:p>
            <a:pPr marL="0" marR="0" lvl="0" indent="0" algn="l" rtl="0">
              <a:lnSpc>
                <a:spcPct val="100000"/>
              </a:lnSpc>
              <a:spcBef>
                <a:spcPts val="0"/>
              </a:spcBef>
              <a:spcAft>
                <a:spcPts val="0"/>
              </a:spcAft>
              <a:buClr>
                <a:schemeClr val="dk2"/>
              </a:buClr>
              <a:buSzPct val="175000"/>
              <a:buFont typeface="Arial"/>
              <a:buNone/>
            </a:pPr>
            <a:endParaRPr sz="1600">
              <a:solidFill>
                <a:schemeClr val="dk2"/>
              </a:solidFill>
              <a:latin typeface="Rubik"/>
              <a:ea typeface="Rubik"/>
              <a:cs typeface="Rubik"/>
              <a:sym typeface="Rubik"/>
            </a:endParaRPr>
          </a:p>
          <a:p>
            <a:pPr marL="0" marR="0" lvl="0" indent="0" algn="l" rtl="0">
              <a:lnSpc>
                <a:spcPct val="100000"/>
              </a:lnSpc>
              <a:spcBef>
                <a:spcPts val="0"/>
              </a:spcBef>
              <a:spcAft>
                <a:spcPts val="0"/>
              </a:spcAft>
              <a:buClr>
                <a:schemeClr val="dk2"/>
              </a:buClr>
              <a:buSzPct val="175000"/>
              <a:buFont typeface="Arial"/>
              <a:buNone/>
            </a:pPr>
            <a:endParaRPr sz="1600" b="0" i="0" u="none" strike="noStrike" cap="none">
              <a:solidFill>
                <a:schemeClr val="dk2"/>
              </a:solidFill>
              <a:latin typeface="Rubik"/>
              <a:ea typeface="Rubik"/>
              <a:cs typeface="Rubik"/>
              <a:sym typeface="Rubik"/>
            </a:endParaRPr>
          </a:p>
          <a:p>
            <a:pPr marL="0" marR="0" lvl="0" indent="0" algn="l" rtl="0">
              <a:lnSpc>
                <a:spcPct val="100000"/>
              </a:lnSpc>
              <a:spcBef>
                <a:spcPts val="0"/>
              </a:spcBef>
              <a:spcAft>
                <a:spcPts val="0"/>
              </a:spcAft>
              <a:buClr>
                <a:schemeClr val="dk2"/>
              </a:buClr>
              <a:buSzPct val="175000"/>
              <a:buFont typeface="Arial"/>
              <a:buNone/>
            </a:pPr>
            <a:endParaRPr sz="1600" b="0" i="0" u="none" strike="noStrike" cap="none">
              <a:solidFill>
                <a:schemeClr val="dk2"/>
              </a:solidFill>
              <a:latin typeface="Rubik"/>
              <a:ea typeface="Rubik"/>
              <a:cs typeface="Rubik"/>
              <a:sym typeface="Rubik"/>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g32683bb9406_1_53"/>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5200"/>
              <a:buNone/>
            </a:pPr>
            <a:endParaRPr/>
          </a:p>
        </p:txBody>
      </p:sp>
      <p:sp>
        <p:nvSpPr>
          <p:cNvPr id="190" name="Google Shape;190;g32683bb9406_1_53"/>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endParaRPr/>
          </a:p>
        </p:txBody>
      </p:sp>
      <p:pic>
        <p:nvPicPr>
          <p:cNvPr id="191" name="Google Shape;191;g32683bb9406_1_53"/>
          <p:cNvPicPr preferRelativeResize="0"/>
          <p:nvPr/>
        </p:nvPicPr>
        <p:blipFill rotWithShape="1">
          <a:blip r:embed="rId3">
            <a:alphaModFix/>
          </a:blip>
          <a:srcRect/>
          <a:stretch/>
        </p:blipFill>
        <p:spPr>
          <a:xfrm>
            <a:off x="0" y="0"/>
            <a:ext cx="9144000" cy="5143500"/>
          </a:xfrm>
          <a:prstGeom prst="rect">
            <a:avLst/>
          </a:prstGeom>
          <a:noFill/>
          <a:ln>
            <a:noFill/>
          </a:ln>
        </p:spPr>
      </p:pic>
      <p:pic>
        <p:nvPicPr>
          <p:cNvPr id="192" name="Google Shape;192;g32683bb9406_1_53"/>
          <p:cNvPicPr preferRelativeResize="0"/>
          <p:nvPr/>
        </p:nvPicPr>
        <p:blipFill>
          <a:blip r:embed="rId4">
            <a:alphaModFix/>
          </a:blip>
          <a:stretch>
            <a:fillRect/>
          </a:stretch>
        </p:blipFill>
        <p:spPr>
          <a:xfrm>
            <a:off x="-34850" y="0"/>
            <a:ext cx="9192545" cy="5170801"/>
          </a:xfrm>
          <a:prstGeom prst="rect">
            <a:avLst/>
          </a:prstGeom>
          <a:noFill/>
          <a:ln>
            <a:noFill/>
          </a:ln>
        </p:spPr>
      </p:pic>
      <p:sp>
        <p:nvSpPr>
          <p:cNvPr id="193" name="Google Shape;193;g32683bb9406_1_53"/>
          <p:cNvSpPr txBox="1"/>
          <p:nvPr/>
        </p:nvSpPr>
        <p:spPr>
          <a:xfrm>
            <a:off x="453125" y="1909850"/>
            <a:ext cx="8220900" cy="600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nl" sz="2700">
                <a:solidFill>
                  <a:srgbClr val="29265B"/>
                </a:solidFill>
                <a:latin typeface="Rubik"/>
                <a:ea typeface="Rubik"/>
                <a:cs typeface="Rubik"/>
                <a:sym typeface="Rubik"/>
              </a:rPr>
              <a:t>Geef je ukkie uitleg over het gebruik van media</a:t>
            </a:r>
            <a:endParaRPr sz="2700" b="0" i="0" u="none" strike="noStrike" cap="none">
              <a:solidFill>
                <a:srgbClr val="29265B"/>
              </a:solidFill>
              <a:latin typeface="Rubik"/>
              <a:ea typeface="Rubik"/>
              <a:cs typeface="Rubik"/>
              <a:sym typeface="Rubik"/>
            </a:endParaRPr>
          </a:p>
        </p:txBody>
      </p:sp>
      <p:sp>
        <p:nvSpPr>
          <p:cNvPr id="194" name="Google Shape;194;g32683bb9406_1_53"/>
          <p:cNvSpPr txBox="1">
            <a:spLocks noGrp="1"/>
          </p:cNvSpPr>
          <p:nvPr>
            <p:ph type="ctrTitle"/>
          </p:nvPr>
        </p:nvSpPr>
        <p:spPr>
          <a:xfrm>
            <a:off x="311700" y="1263341"/>
            <a:ext cx="8520600" cy="6465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144444"/>
              <a:buNone/>
            </a:pPr>
            <a:r>
              <a:rPr lang="nl" sz="4000">
                <a:solidFill>
                  <a:srgbClr val="E72B5E"/>
                </a:solidFill>
                <a:latin typeface="Capriola"/>
                <a:ea typeface="Capriola"/>
                <a:cs typeface="Capriola"/>
                <a:sym typeface="Capriola"/>
              </a:rPr>
              <a:t>Tip 6</a:t>
            </a:r>
            <a:endParaRPr sz="4000">
              <a:solidFill>
                <a:srgbClr val="E72B5E"/>
              </a:solidFill>
              <a:latin typeface="Capriola"/>
              <a:ea typeface="Capriola"/>
              <a:cs typeface="Capriola"/>
              <a:sym typeface="Capriola"/>
            </a:endParaRPr>
          </a:p>
        </p:txBody>
      </p:sp>
      <p:sp>
        <p:nvSpPr>
          <p:cNvPr id="195" name="Google Shape;195;g32683bb9406_1_53"/>
          <p:cNvSpPr txBox="1"/>
          <p:nvPr/>
        </p:nvSpPr>
        <p:spPr>
          <a:xfrm>
            <a:off x="420850" y="2424075"/>
            <a:ext cx="8253300" cy="1818000"/>
          </a:xfrm>
          <a:prstGeom prst="rect">
            <a:avLst/>
          </a:prstGeom>
          <a:noFill/>
          <a:ln>
            <a:noFill/>
          </a:ln>
        </p:spPr>
        <p:txBody>
          <a:bodyPr spcFirstLastPara="1" wrap="square" lIns="91425" tIns="91425" rIns="91425" bIns="91425" anchor="t" anchorCtr="0">
            <a:normAutofit fontScale="62500" lnSpcReduction="20000"/>
          </a:bodyPr>
          <a:lstStyle/>
          <a:p>
            <a:pPr marL="0" marR="0" lvl="0" indent="0" algn="ctr" rtl="0">
              <a:lnSpc>
                <a:spcPct val="100000"/>
              </a:lnSpc>
              <a:spcBef>
                <a:spcPts val="0"/>
              </a:spcBef>
              <a:spcAft>
                <a:spcPts val="0"/>
              </a:spcAft>
              <a:buClr>
                <a:schemeClr val="dk2"/>
              </a:buClr>
              <a:buSzPct val="139800"/>
              <a:buFont typeface="Arial"/>
              <a:buNone/>
            </a:pPr>
            <a:endParaRPr sz="2002" b="0" i="1" u="none" strike="noStrike" cap="none">
              <a:solidFill>
                <a:schemeClr val="dk1"/>
              </a:solidFill>
              <a:latin typeface="Rubik"/>
              <a:ea typeface="Rubik"/>
              <a:cs typeface="Rubik"/>
              <a:sym typeface="Rubik"/>
            </a:endParaRPr>
          </a:p>
          <a:p>
            <a:pPr marL="0" lvl="0" indent="0" algn="ctr" rtl="0">
              <a:spcBef>
                <a:spcPts val="0"/>
              </a:spcBef>
              <a:spcAft>
                <a:spcPts val="0"/>
              </a:spcAft>
              <a:buClr>
                <a:schemeClr val="dk1"/>
              </a:buClr>
              <a:buSzPct val="54921"/>
              <a:buFont typeface="Arial"/>
              <a:buNone/>
            </a:pPr>
            <a:r>
              <a:rPr lang="nl" sz="2002">
                <a:solidFill>
                  <a:schemeClr val="dk1"/>
                </a:solidFill>
                <a:latin typeface="Rubik"/>
                <a:ea typeface="Rubik"/>
                <a:cs typeface="Rubik"/>
                <a:sym typeface="Rubik"/>
              </a:rPr>
              <a:t>Leer je ukkie bijvoorbeeld om een pagina niet weg</a:t>
            </a:r>
            <a:endParaRPr sz="2002">
              <a:solidFill>
                <a:schemeClr val="dk1"/>
              </a:solidFill>
              <a:latin typeface="Rubik"/>
              <a:ea typeface="Rubik"/>
              <a:cs typeface="Rubik"/>
              <a:sym typeface="Rubik"/>
            </a:endParaRPr>
          </a:p>
          <a:p>
            <a:pPr marL="0" lvl="0" indent="0" algn="ctr" rtl="0">
              <a:spcBef>
                <a:spcPts val="0"/>
              </a:spcBef>
              <a:spcAft>
                <a:spcPts val="0"/>
              </a:spcAft>
              <a:buClr>
                <a:schemeClr val="dk1"/>
              </a:buClr>
              <a:buSzPct val="54921"/>
              <a:buFont typeface="Arial"/>
              <a:buNone/>
            </a:pPr>
            <a:r>
              <a:rPr lang="nl" sz="2002">
                <a:solidFill>
                  <a:schemeClr val="dk1"/>
                </a:solidFill>
                <a:latin typeface="Rubik"/>
                <a:ea typeface="Rubik"/>
                <a:cs typeface="Rubik"/>
                <a:sym typeface="Rubik"/>
              </a:rPr>
              <a:t>te klikken als daar iets staat wat gek of spannend is,</a:t>
            </a:r>
            <a:endParaRPr sz="2002">
              <a:solidFill>
                <a:schemeClr val="dk1"/>
              </a:solidFill>
              <a:latin typeface="Rubik"/>
              <a:ea typeface="Rubik"/>
              <a:cs typeface="Rubik"/>
              <a:sym typeface="Rubik"/>
            </a:endParaRPr>
          </a:p>
          <a:p>
            <a:pPr marL="0" lvl="0" indent="0" algn="ctr" rtl="0">
              <a:spcBef>
                <a:spcPts val="0"/>
              </a:spcBef>
              <a:spcAft>
                <a:spcPts val="0"/>
              </a:spcAft>
              <a:buClr>
                <a:schemeClr val="dk1"/>
              </a:buClr>
              <a:buSzPct val="54921"/>
              <a:buFont typeface="Arial"/>
              <a:buNone/>
            </a:pPr>
            <a:r>
              <a:rPr lang="nl" sz="2002">
                <a:solidFill>
                  <a:schemeClr val="dk1"/>
                </a:solidFill>
                <a:latin typeface="Rubik"/>
                <a:ea typeface="Rubik"/>
                <a:cs typeface="Rubik"/>
                <a:sym typeface="Rubik"/>
              </a:rPr>
              <a:t>maar naar een volwassene toe te gaan. Zo help je je</a:t>
            </a:r>
            <a:endParaRPr sz="2002">
              <a:solidFill>
                <a:schemeClr val="dk1"/>
              </a:solidFill>
              <a:latin typeface="Rubik"/>
              <a:ea typeface="Rubik"/>
              <a:cs typeface="Rubik"/>
              <a:sym typeface="Rubik"/>
            </a:endParaRPr>
          </a:p>
          <a:p>
            <a:pPr marL="0" lvl="0" indent="0" algn="ctr" rtl="0">
              <a:spcBef>
                <a:spcPts val="0"/>
              </a:spcBef>
              <a:spcAft>
                <a:spcPts val="0"/>
              </a:spcAft>
              <a:buClr>
                <a:schemeClr val="dk1"/>
              </a:buClr>
              <a:buSzPct val="54921"/>
              <a:buFont typeface="Arial"/>
              <a:buNone/>
            </a:pPr>
            <a:r>
              <a:rPr lang="nl" sz="2002">
                <a:solidFill>
                  <a:schemeClr val="dk1"/>
                </a:solidFill>
                <a:latin typeface="Rubik"/>
                <a:ea typeface="Rubik"/>
                <a:cs typeface="Rubik"/>
                <a:sym typeface="Rubik"/>
              </a:rPr>
              <a:t>kind beter om te gaan met media, maar ook om zich</a:t>
            </a:r>
            <a:endParaRPr sz="2002">
              <a:solidFill>
                <a:schemeClr val="dk1"/>
              </a:solidFill>
              <a:latin typeface="Rubik"/>
              <a:ea typeface="Rubik"/>
              <a:cs typeface="Rubik"/>
              <a:sym typeface="Rubik"/>
            </a:endParaRPr>
          </a:p>
          <a:p>
            <a:pPr marL="0" lvl="0" indent="0" algn="ctr" rtl="0">
              <a:spcBef>
                <a:spcPts val="0"/>
              </a:spcBef>
              <a:spcAft>
                <a:spcPts val="0"/>
              </a:spcAft>
              <a:buClr>
                <a:schemeClr val="dk1"/>
              </a:buClr>
              <a:buSzPct val="54921"/>
              <a:buFont typeface="Arial"/>
              <a:buNone/>
            </a:pPr>
            <a:r>
              <a:rPr lang="nl" sz="2002">
                <a:solidFill>
                  <a:schemeClr val="dk1"/>
                </a:solidFill>
                <a:latin typeface="Rubik"/>
                <a:ea typeface="Rubik"/>
                <a:cs typeface="Rubik"/>
                <a:sym typeface="Rubik"/>
              </a:rPr>
              <a:t>bewust te zijn van wat ze zien.</a:t>
            </a:r>
            <a:endParaRPr sz="2002">
              <a:solidFill>
                <a:schemeClr val="dk1"/>
              </a:solidFill>
              <a:latin typeface="Rubik"/>
              <a:ea typeface="Rubik"/>
              <a:cs typeface="Rubik"/>
              <a:sym typeface="Rubik"/>
            </a:endParaRPr>
          </a:p>
          <a:p>
            <a:pPr marL="0" lvl="0" indent="0" algn="ctr" rtl="0">
              <a:spcBef>
                <a:spcPts val="0"/>
              </a:spcBef>
              <a:spcAft>
                <a:spcPts val="0"/>
              </a:spcAft>
              <a:buClr>
                <a:schemeClr val="dk1"/>
              </a:buClr>
              <a:buSzPct val="63114"/>
              <a:buFont typeface="Arial"/>
              <a:buNone/>
            </a:pPr>
            <a:endParaRPr sz="1742">
              <a:solidFill>
                <a:schemeClr val="dk1"/>
              </a:solidFill>
              <a:latin typeface="Rubik"/>
              <a:ea typeface="Rubik"/>
              <a:cs typeface="Rubik"/>
              <a:sym typeface="Rubik"/>
            </a:endParaRPr>
          </a:p>
          <a:p>
            <a:pPr marL="0" lvl="0" indent="0" algn="ctr" rtl="0">
              <a:spcBef>
                <a:spcPts val="0"/>
              </a:spcBef>
              <a:spcAft>
                <a:spcPts val="0"/>
              </a:spcAft>
              <a:buClr>
                <a:schemeClr val="dk1"/>
              </a:buClr>
              <a:buSzPct val="68750"/>
              <a:buFont typeface="Arial"/>
              <a:buNone/>
            </a:pPr>
            <a:endParaRPr sz="1600">
              <a:solidFill>
                <a:schemeClr val="dk1"/>
              </a:solidFill>
              <a:latin typeface="Rubik"/>
              <a:ea typeface="Rubik"/>
              <a:cs typeface="Rubik"/>
              <a:sym typeface="Rubik"/>
            </a:endParaRPr>
          </a:p>
          <a:p>
            <a:pPr marL="0" marR="0" lvl="0" indent="0" algn="l" rtl="0">
              <a:lnSpc>
                <a:spcPct val="100000"/>
              </a:lnSpc>
              <a:spcBef>
                <a:spcPts val="0"/>
              </a:spcBef>
              <a:spcAft>
                <a:spcPts val="0"/>
              </a:spcAft>
              <a:buClr>
                <a:schemeClr val="dk2"/>
              </a:buClr>
              <a:buSzPct val="175000"/>
              <a:buFont typeface="Arial"/>
              <a:buNone/>
            </a:pPr>
            <a:endParaRPr sz="1600">
              <a:solidFill>
                <a:schemeClr val="dk2"/>
              </a:solidFill>
              <a:latin typeface="Rubik"/>
              <a:ea typeface="Rubik"/>
              <a:cs typeface="Rubik"/>
              <a:sym typeface="Rubik"/>
            </a:endParaRPr>
          </a:p>
          <a:p>
            <a:pPr marL="0" marR="0" lvl="0" indent="0" algn="l" rtl="0">
              <a:lnSpc>
                <a:spcPct val="100000"/>
              </a:lnSpc>
              <a:spcBef>
                <a:spcPts val="0"/>
              </a:spcBef>
              <a:spcAft>
                <a:spcPts val="0"/>
              </a:spcAft>
              <a:buClr>
                <a:schemeClr val="dk2"/>
              </a:buClr>
              <a:buSzPct val="175000"/>
              <a:buFont typeface="Arial"/>
              <a:buNone/>
            </a:pPr>
            <a:endParaRPr sz="1600" b="0" i="0" u="none" strike="noStrike" cap="none">
              <a:solidFill>
                <a:schemeClr val="dk2"/>
              </a:solidFill>
              <a:latin typeface="Rubik"/>
              <a:ea typeface="Rubik"/>
              <a:cs typeface="Rubik"/>
              <a:sym typeface="Rubik"/>
            </a:endParaRPr>
          </a:p>
          <a:p>
            <a:pPr marL="0" marR="0" lvl="0" indent="0" algn="l" rtl="0">
              <a:lnSpc>
                <a:spcPct val="100000"/>
              </a:lnSpc>
              <a:spcBef>
                <a:spcPts val="0"/>
              </a:spcBef>
              <a:spcAft>
                <a:spcPts val="0"/>
              </a:spcAft>
              <a:buClr>
                <a:schemeClr val="dk2"/>
              </a:buClr>
              <a:buSzPct val="175000"/>
              <a:buFont typeface="Arial"/>
              <a:buNone/>
            </a:pPr>
            <a:endParaRPr sz="1600" b="0" i="0" u="none" strike="noStrike" cap="none">
              <a:solidFill>
                <a:schemeClr val="dk2"/>
              </a:solidFill>
              <a:latin typeface="Rubik"/>
              <a:ea typeface="Rubik"/>
              <a:cs typeface="Rubik"/>
              <a:sym typeface="Rubik"/>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g32683bb9406_1_6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5200"/>
              <a:buNone/>
            </a:pPr>
            <a:endParaRPr/>
          </a:p>
        </p:txBody>
      </p:sp>
      <p:sp>
        <p:nvSpPr>
          <p:cNvPr id="201" name="Google Shape;201;g32683bb9406_1_6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endParaRPr/>
          </a:p>
        </p:txBody>
      </p:sp>
      <p:pic>
        <p:nvPicPr>
          <p:cNvPr id="202" name="Google Shape;202;g32683bb9406_1_62"/>
          <p:cNvPicPr preferRelativeResize="0"/>
          <p:nvPr/>
        </p:nvPicPr>
        <p:blipFill rotWithShape="1">
          <a:blip r:embed="rId3">
            <a:alphaModFix/>
          </a:blip>
          <a:srcRect/>
          <a:stretch/>
        </p:blipFill>
        <p:spPr>
          <a:xfrm>
            <a:off x="0" y="0"/>
            <a:ext cx="9144000" cy="5143500"/>
          </a:xfrm>
          <a:prstGeom prst="rect">
            <a:avLst/>
          </a:prstGeom>
          <a:noFill/>
          <a:ln>
            <a:noFill/>
          </a:ln>
        </p:spPr>
      </p:pic>
      <p:pic>
        <p:nvPicPr>
          <p:cNvPr id="203" name="Google Shape;203;g32683bb9406_1_62"/>
          <p:cNvPicPr preferRelativeResize="0"/>
          <p:nvPr/>
        </p:nvPicPr>
        <p:blipFill>
          <a:blip r:embed="rId4">
            <a:alphaModFix/>
          </a:blip>
          <a:stretch>
            <a:fillRect/>
          </a:stretch>
        </p:blipFill>
        <p:spPr>
          <a:xfrm>
            <a:off x="-34850" y="0"/>
            <a:ext cx="9192545" cy="5170801"/>
          </a:xfrm>
          <a:prstGeom prst="rect">
            <a:avLst/>
          </a:prstGeom>
          <a:noFill/>
          <a:ln>
            <a:noFill/>
          </a:ln>
        </p:spPr>
      </p:pic>
      <p:sp>
        <p:nvSpPr>
          <p:cNvPr id="204" name="Google Shape;204;g32683bb9406_1_62"/>
          <p:cNvSpPr txBox="1"/>
          <p:nvPr/>
        </p:nvSpPr>
        <p:spPr>
          <a:xfrm>
            <a:off x="1673999" y="1909847"/>
            <a:ext cx="5796000" cy="600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nl" sz="2700">
                <a:solidFill>
                  <a:srgbClr val="29265B"/>
                </a:solidFill>
                <a:latin typeface="Rubik"/>
                <a:ea typeface="Rubik"/>
                <a:cs typeface="Rubik"/>
                <a:sym typeface="Rubik"/>
              </a:rPr>
              <a:t>Maak al jong samen afspraken</a:t>
            </a:r>
            <a:endParaRPr sz="2700" b="0" i="0" u="none" strike="noStrike" cap="none">
              <a:solidFill>
                <a:srgbClr val="29265B"/>
              </a:solidFill>
              <a:latin typeface="Rubik"/>
              <a:ea typeface="Rubik"/>
              <a:cs typeface="Rubik"/>
              <a:sym typeface="Rubik"/>
            </a:endParaRPr>
          </a:p>
        </p:txBody>
      </p:sp>
      <p:sp>
        <p:nvSpPr>
          <p:cNvPr id="205" name="Google Shape;205;g32683bb9406_1_62"/>
          <p:cNvSpPr txBox="1">
            <a:spLocks noGrp="1"/>
          </p:cNvSpPr>
          <p:nvPr>
            <p:ph type="ctrTitle"/>
          </p:nvPr>
        </p:nvSpPr>
        <p:spPr>
          <a:xfrm>
            <a:off x="311700" y="1263341"/>
            <a:ext cx="8520600" cy="6465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144444"/>
              <a:buNone/>
            </a:pPr>
            <a:r>
              <a:rPr lang="nl" sz="4000">
                <a:solidFill>
                  <a:srgbClr val="E72B5E"/>
                </a:solidFill>
                <a:latin typeface="Capriola"/>
                <a:ea typeface="Capriola"/>
                <a:cs typeface="Capriola"/>
                <a:sym typeface="Capriola"/>
              </a:rPr>
              <a:t>Tip 7</a:t>
            </a:r>
            <a:endParaRPr sz="4000">
              <a:solidFill>
                <a:srgbClr val="E72B5E"/>
              </a:solidFill>
              <a:latin typeface="Capriola"/>
              <a:ea typeface="Capriola"/>
              <a:cs typeface="Capriola"/>
              <a:sym typeface="Capriola"/>
            </a:endParaRPr>
          </a:p>
        </p:txBody>
      </p:sp>
      <p:sp>
        <p:nvSpPr>
          <p:cNvPr id="206" name="Google Shape;206;g32683bb9406_1_62"/>
          <p:cNvSpPr txBox="1"/>
          <p:nvPr/>
        </p:nvSpPr>
        <p:spPr>
          <a:xfrm>
            <a:off x="420850" y="2424075"/>
            <a:ext cx="8253300" cy="1818000"/>
          </a:xfrm>
          <a:prstGeom prst="rect">
            <a:avLst/>
          </a:prstGeom>
          <a:noFill/>
          <a:ln>
            <a:noFill/>
          </a:ln>
        </p:spPr>
        <p:txBody>
          <a:bodyPr spcFirstLastPara="1" wrap="square" lIns="91425" tIns="91425" rIns="91425" bIns="91425" anchor="t" anchorCtr="0">
            <a:normAutofit fontScale="62500" lnSpcReduction="20000"/>
          </a:bodyPr>
          <a:lstStyle/>
          <a:p>
            <a:pPr marL="0" marR="0" lvl="0" indent="0" algn="ctr" rtl="0">
              <a:lnSpc>
                <a:spcPct val="100000"/>
              </a:lnSpc>
              <a:spcBef>
                <a:spcPts val="0"/>
              </a:spcBef>
              <a:spcAft>
                <a:spcPts val="0"/>
              </a:spcAft>
              <a:buClr>
                <a:schemeClr val="dk2"/>
              </a:buClr>
              <a:buSzPct val="164705"/>
              <a:buFont typeface="Arial"/>
              <a:buNone/>
            </a:pPr>
            <a:endParaRPr sz="1700" b="0" i="1" u="none" strike="noStrike" cap="none">
              <a:solidFill>
                <a:schemeClr val="dk1"/>
              </a:solidFill>
              <a:latin typeface="Rubik"/>
              <a:ea typeface="Rubik"/>
              <a:cs typeface="Rubik"/>
              <a:sym typeface="Rubik"/>
            </a:endParaRPr>
          </a:p>
          <a:p>
            <a:pPr marL="0" lvl="0" indent="0" algn="ctr" rtl="0">
              <a:spcBef>
                <a:spcPts val="0"/>
              </a:spcBef>
              <a:spcAft>
                <a:spcPts val="0"/>
              </a:spcAft>
              <a:buClr>
                <a:schemeClr val="dk1"/>
              </a:buClr>
              <a:buSzPct val="57291"/>
              <a:buFont typeface="Arial"/>
              <a:buNone/>
            </a:pPr>
            <a:r>
              <a:rPr lang="nl" sz="1920">
                <a:solidFill>
                  <a:schemeClr val="dk1"/>
                </a:solidFill>
                <a:latin typeface="Rubik"/>
                <a:ea typeface="Rubik"/>
                <a:cs typeface="Rubik"/>
                <a:sym typeface="Rubik"/>
              </a:rPr>
              <a:t>Bied je ukkie regelmaat door samen afspraken</a:t>
            </a:r>
            <a:endParaRPr sz="1920">
              <a:solidFill>
                <a:schemeClr val="dk1"/>
              </a:solidFill>
              <a:latin typeface="Rubik"/>
              <a:ea typeface="Rubik"/>
              <a:cs typeface="Rubik"/>
              <a:sym typeface="Rubik"/>
            </a:endParaRPr>
          </a:p>
          <a:p>
            <a:pPr marL="0" lvl="0" indent="0" algn="ctr" rtl="0">
              <a:spcBef>
                <a:spcPts val="0"/>
              </a:spcBef>
              <a:spcAft>
                <a:spcPts val="0"/>
              </a:spcAft>
              <a:buClr>
                <a:schemeClr val="dk1"/>
              </a:buClr>
              <a:buSzPct val="57291"/>
              <a:buFont typeface="Arial"/>
              <a:buNone/>
            </a:pPr>
            <a:r>
              <a:rPr lang="nl" sz="1920">
                <a:solidFill>
                  <a:schemeClr val="dk1"/>
                </a:solidFill>
                <a:latin typeface="Rubik"/>
                <a:ea typeface="Rubik"/>
                <a:cs typeface="Rubik"/>
                <a:sym typeface="Rubik"/>
              </a:rPr>
              <a:t>te maken over mediagebruik. Koppel het</a:t>
            </a:r>
            <a:endParaRPr sz="1920">
              <a:solidFill>
                <a:schemeClr val="dk1"/>
              </a:solidFill>
              <a:latin typeface="Rubik"/>
              <a:ea typeface="Rubik"/>
              <a:cs typeface="Rubik"/>
              <a:sym typeface="Rubik"/>
            </a:endParaRPr>
          </a:p>
          <a:p>
            <a:pPr marL="0" lvl="0" indent="0" algn="ctr" rtl="0">
              <a:spcBef>
                <a:spcPts val="0"/>
              </a:spcBef>
              <a:spcAft>
                <a:spcPts val="0"/>
              </a:spcAft>
              <a:buClr>
                <a:schemeClr val="dk1"/>
              </a:buClr>
              <a:buSzPct val="57291"/>
              <a:buFont typeface="Arial"/>
              <a:buNone/>
            </a:pPr>
            <a:r>
              <a:rPr lang="nl" sz="1920">
                <a:solidFill>
                  <a:schemeClr val="dk1"/>
                </a:solidFill>
                <a:latin typeface="Rubik"/>
                <a:ea typeface="Rubik"/>
                <a:cs typeface="Rubik"/>
                <a:sym typeface="Rubik"/>
              </a:rPr>
              <a:t>bijvoorbeeld aan andere vaste momenten op de</a:t>
            </a:r>
            <a:endParaRPr sz="1920">
              <a:solidFill>
                <a:schemeClr val="dk1"/>
              </a:solidFill>
              <a:latin typeface="Rubik"/>
              <a:ea typeface="Rubik"/>
              <a:cs typeface="Rubik"/>
              <a:sym typeface="Rubik"/>
            </a:endParaRPr>
          </a:p>
          <a:p>
            <a:pPr marL="0" lvl="0" indent="0" algn="ctr" rtl="0">
              <a:spcBef>
                <a:spcPts val="0"/>
              </a:spcBef>
              <a:spcAft>
                <a:spcPts val="0"/>
              </a:spcAft>
              <a:buClr>
                <a:schemeClr val="dk1"/>
              </a:buClr>
              <a:buSzPct val="57291"/>
              <a:buFont typeface="Arial"/>
              <a:buNone/>
            </a:pPr>
            <a:r>
              <a:rPr lang="nl" sz="1920">
                <a:solidFill>
                  <a:schemeClr val="dk1"/>
                </a:solidFill>
                <a:latin typeface="Rubik"/>
                <a:ea typeface="Rubik"/>
                <a:cs typeface="Rubik"/>
                <a:sym typeface="Rubik"/>
              </a:rPr>
              <a:t>dag. ‘Na de boterham mag je een filmpje kijken.’</a:t>
            </a:r>
            <a:endParaRPr sz="1920">
              <a:solidFill>
                <a:schemeClr val="dk1"/>
              </a:solidFill>
              <a:latin typeface="Rubik"/>
              <a:ea typeface="Rubik"/>
              <a:cs typeface="Rubik"/>
              <a:sym typeface="Rubik"/>
            </a:endParaRPr>
          </a:p>
          <a:p>
            <a:pPr marL="0" lvl="0" indent="0" algn="ctr" rtl="0">
              <a:spcBef>
                <a:spcPts val="0"/>
              </a:spcBef>
              <a:spcAft>
                <a:spcPts val="0"/>
              </a:spcAft>
              <a:buClr>
                <a:schemeClr val="dk1"/>
              </a:buClr>
              <a:buSzPct val="57291"/>
              <a:buFont typeface="Arial"/>
              <a:buNone/>
            </a:pPr>
            <a:r>
              <a:rPr lang="nl" sz="1920">
                <a:solidFill>
                  <a:schemeClr val="dk1"/>
                </a:solidFill>
                <a:latin typeface="Rubik"/>
                <a:ea typeface="Rubik"/>
                <a:cs typeface="Rubik"/>
                <a:sym typeface="Rubik"/>
              </a:rPr>
              <a:t>Zo hoef je hier niet elke dag opnieuw over in</a:t>
            </a:r>
            <a:endParaRPr sz="1920">
              <a:solidFill>
                <a:schemeClr val="dk1"/>
              </a:solidFill>
              <a:latin typeface="Rubik"/>
              <a:ea typeface="Rubik"/>
              <a:cs typeface="Rubik"/>
              <a:sym typeface="Rubik"/>
            </a:endParaRPr>
          </a:p>
          <a:p>
            <a:pPr marL="0" lvl="0" indent="0" algn="ctr" rtl="0">
              <a:spcBef>
                <a:spcPts val="0"/>
              </a:spcBef>
              <a:spcAft>
                <a:spcPts val="0"/>
              </a:spcAft>
              <a:buClr>
                <a:schemeClr val="dk1"/>
              </a:buClr>
              <a:buSzPct val="57291"/>
              <a:buFont typeface="Arial"/>
              <a:buNone/>
            </a:pPr>
            <a:r>
              <a:rPr lang="nl" sz="1920">
                <a:solidFill>
                  <a:schemeClr val="dk1"/>
                </a:solidFill>
                <a:latin typeface="Rubik"/>
                <a:ea typeface="Rubik"/>
                <a:cs typeface="Rubik"/>
                <a:sym typeface="Rubik"/>
              </a:rPr>
              <a:t>gesprek te gaan.</a:t>
            </a:r>
            <a:endParaRPr sz="1920">
              <a:solidFill>
                <a:schemeClr val="dk1"/>
              </a:solidFill>
              <a:latin typeface="Rubik"/>
              <a:ea typeface="Rubik"/>
              <a:cs typeface="Rubik"/>
              <a:sym typeface="Rubik"/>
            </a:endParaRPr>
          </a:p>
          <a:p>
            <a:pPr marL="0" lvl="0" indent="0" algn="ctr" rtl="0">
              <a:spcBef>
                <a:spcPts val="0"/>
              </a:spcBef>
              <a:spcAft>
                <a:spcPts val="0"/>
              </a:spcAft>
              <a:buClr>
                <a:schemeClr val="dk1"/>
              </a:buClr>
              <a:buSzPct val="68750"/>
              <a:buFont typeface="Arial"/>
              <a:buNone/>
            </a:pPr>
            <a:endParaRPr sz="1600">
              <a:solidFill>
                <a:schemeClr val="dk1"/>
              </a:solidFill>
              <a:latin typeface="Rubik"/>
              <a:ea typeface="Rubik"/>
              <a:cs typeface="Rubik"/>
              <a:sym typeface="Rubik"/>
            </a:endParaRPr>
          </a:p>
          <a:p>
            <a:pPr marL="0" lvl="0" indent="0" algn="ctr" rtl="0">
              <a:spcBef>
                <a:spcPts val="0"/>
              </a:spcBef>
              <a:spcAft>
                <a:spcPts val="0"/>
              </a:spcAft>
              <a:buClr>
                <a:schemeClr val="dk1"/>
              </a:buClr>
              <a:buSzPct val="68750"/>
              <a:buFont typeface="Arial"/>
              <a:buNone/>
            </a:pPr>
            <a:endParaRPr sz="1600">
              <a:solidFill>
                <a:schemeClr val="dk1"/>
              </a:solidFill>
              <a:latin typeface="Rubik"/>
              <a:ea typeface="Rubik"/>
              <a:cs typeface="Rubik"/>
              <a:sym typeface="Rubik"/>
            </a:endParaRPr>
          </a:p>
          <a:p>
            <a:pPr marL="0" marR="0" lvl="0" indent="0" algn="l" rtl="0">
              <a:lnSpc>
                <a:spcPct val="100000"/>
              </a:lnSpc>
              <a:spcBef>
                <a:spcPts val="0"/>
              </a:spcBef>
              <a:spcAft>
                <a:spcPts val="0"/>
              </a:spcAft>
              <a:buClr>
                <a:schemeClr val="dk2"/>
              </a:buClr>
              <a:buSzPct val="175000"/>
              <a:buFont typeface="Arial"/>
              <a:buNone/>
            </a:pPr>
            <a:endParaRPr sz="1600">
              <a:solidFill>
                <a:schemeClr val="dk2"/>
              </a:solidFill>
              <a:latin typeface="Rubik"/>
              <a:ea typeface="Rubik"/>
              <a:cs typeface="Rubik"/>
              <a:sym typeface="Rubik"/>
            </a:endParaRPr>
          </a:p>
          <a:p>
            <a:pPr marL="0" marR="0" lvl="0" indent="0" algn="l" rtl="0">
              <a:lnSpc>
                <a:spcPct val="100000"/>
              </a:lnSpc>
              <a:spcBef>
                <a:spcPts val="0"/>
              </a:spcBef>
              <a:spcAft>
                <a:spcPts val="0"/>
              </a:spcAft>
              <a:buClr>
                <a:schemeClr val="dk2"/>
              </a:buClr>
              <a:buSzPct val="175000"/>
              <a:buFont typeface="Arial"/>
              <a:buNone/>
            </a:pPr>
            <a:endParaRPr sz="1600" b="0" i="0" u="none" strike="noStrike" cap="none">
              <a:solidFill>
                <a:schemeClr val="dk2"/>
              </a:solidFill>
              <a:latin typeface="Rubik"/>
              <a:ea typeface="Rubik"/>
              <a:cs typeface="Rubik"/>
              <a:sym typeface="Rubik"/>
            </a:endParaRPr>
          </a:p>
          <a:p>
            <a:pPr marL="0" marR="0" lvl="0" indent="0" algn="l" rtl="0">
              <a:lnSpc>
                <a:spcPct val="100000"/>
              </a:lnSpc>
              <a:spcBef>
                <a:spcPts val="0"/>
              </a:spcBef>
              <a:spcAft>
                <a:spcPts val="0"/>
              </a:spcAft>
              <a:buClr>
                <a:schemeClr val="dk2"/>
              </a:buClr>
              <a:buSzPct val="175000"/>
              <a:buFont typeface="Arial"/>
              <a:buNone/>
            </a:pPr>
            <a:endParaRPr sz="1600" b="0" i="0" u="none" strike="noStrike" cap="none">
              <a:solidFill>
                <a:schemeClr val="dk2"/>
              </a:solidFill>
              <a:latin typeface="Rubik"/>
              <a:ea typeface="Rubik"/>
              <a:cs typeface="Rubik"/>
              <a:sym typeface="Rubik"/>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g32683bb9406_1_75"/>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5200"/>
              <a:buNone/>
            </a:pPr>
            <a:endParaRPr/>
          </a:p>
        </p:txBody>
      </p:sp>
      <p:sp>
        <p:nvSpPr>
          <p:cNvPr id="212" name="Google Shape;212;g32683bb9406_1_75"/>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endParaRPr/>
          </a:p>
        </p:txBody>
      </p:sp>
      <p:pic>
        <p:nvPicPr>
          <p:cNvPr id="213" name="Google Shape;213;g32683bb9406_1_75"/>
          <p:cNvPicPr preferRelativeResize="0"/>
          <p:nvPr/>
        </p:nvPicPr>
        <p:blipFill rotWithShape="1">
          <a:blip r:embed="rId3">
            <a:alphaModFix/>
          </a:blip>
          <a:srcRect/>
          <a:stretch/>
        </p:blipFill>
        <p:spPr>
          <a:xfrm>
            <a:off x="0" y="0"/>
            <a:ext cx="9144000" cy="5143500"/>
          </a:xfrm>
          <a:prstGeom prst="rect">
            <a:avLst/>
          </a:prstGeom>
          <a:noFill/>
          <a:ln>
            <a:noFill/>
          </a:ln>
        </p:spPr>
      </p:pic>
      <p:pic>
        <p:nvPicPr>
          <p:cNvPr id="214" name="Google Shape;214;g32683bb9406_1_75"/>
          <p:cNvPicPr preferRelativeResize="0"/>
          <p:nvPr/>
        </p:nvPicPr>
        <p:blipFill>
          <a:blip r:embed="rId4">
            <a:alphaModFix/>
          </a:blip>
          <a:stretch>
            <a:fillRect/>
          </a:stretch>
        </p:blipFill>
        <p:spPr>
          <a:xfrm>
            <a:off x="-34850" y="0"/>
            <a:ext cx="9192545" cy="5170801"/>
          </a:xfrm>
          <a:prstGeom prst="rect">
            <a:avLst/>
          </a:prstGeom>
          <a:noFill/>
          <a:ln>
            <a:noFill/>
          </a:ln>
        </p:spPr>
      </p:pic>
      <p:sp>
        <p:nvSpPr>
          <p:cNvPr id="215" name="Google Shape;215;g32683bb9406_1_75"/>
          <p:cNvSpPr txBox="1"/>
          <p:nvPr/>
        </p:nvSpPr>
        <p:spPr>
          <a:xfrm>
            <a:off x="1526850" y="1909850"/>
            <a:ext cx="6090300" cy="600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nl" sz="2700">
                <a:solidFill>
                  <a:srgbClr val="29265B"/>
                </a:solidFill>
                <a:latin typeface="Rubik"/>
                <a:ea typeface="Rubik"/>
                <a:cs typeface="Rubik"/>
                <a:sym typeface="Rubik"/>
              </a:rPr>
              <a:t>Koppel online aan offline activiteiten</a:t>
            </a:r>
            <a:endParaRPr sz="2700" b="0" i="0" u="none" strike="noStrike" cap="none">
              <a:solidFill>
                <a:srgbClr val="29265B"/>
              </a:solidFill>
              <a:latin typeface="Rubik"/>
              <a:ea typeface="Rubik"/>
              <a:cs typeface="Rubik"/>
              <a:sym typeface="Rubik"/>
            </a:endParaRPr>
          </a:p>
        </p:txBody>
      </p:sp>
      <p:sp>
        <p:nvSpPr>
          <p:cNvPr id="216" name="Google Shape;216;g32683bb9406_1_75"/>
          <p:cNvSpPr txBox="1">
            <a:spLocks noGrp="1"/>
          </p:cNvSpPr>
          <p:nvPr>
            <p:ph type="ctrTitle"/>
          </p:nvPr>
        </p:nvSpPr>
        <p:spPr>
          <a:xfrm>
            <a:off x="311700" y="1263341"/>
            <a:ext cx="8520600" cy="6465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144444"/>
              <a:buNone/>
            </a:pPr>
            <a:r>
              <a:rPr lang="nl" sz="4000">
                <a:solidFill>
                  <a:srgbClr val="E72B5E"/>
                </a:solidFill>
                <a:latin typeface="Capriola"/>
                <a:ea typeface="Capriola"/>
                <a:cs typeface="Capriola"/>
                <a:sym typeface="Capriola"/>
              </a:rPr>
              <a:t>Tip 8</a:t>
            </a:r>
            <a:endParaRPr sz="4000">
              <a:solidFill>
                <a:srgbClr val="E72B5E"/>
              </a:solidFill>
              <a:latin typeface="Capriola"/>
              <a:ea typeface="Capriola"/>
              <a:cs typeface="Capriola"/>
              <a:sym typeface="Capriola"/>
            </a:endParaRPr>
          </a:p>
        </p:txBody>
      </p:sp>
      <p:sp>
        <p:nvSpPr>
          <p:cNvPr id="217" name="Google Shape;217;g32683bb9406_1_75"/>
          <p:cNvSpPr txBox="1"/>
          <p:nvPr/>
        </p:nvSpPr>
        <p:spPr>
          <a:xfrm>
            <a:off x="420850" y="2424075"/>
            <a:ext cx="8253300" cy="1818000"/>
          </a:xfrm>
          <a:prstGeom prst="rect">
            <a:avLst/>
          </a:prstGeom>
          <a:noFill/>
          <a:ln>
            <a:noFill/>
          </a:ln>
        </p:spPr>
        <p:txBody>
          <a:bodyPr spcFirstLastPara="1" wrap="square" lIns="91425" tIns="91425" rIns="91425" bIns="91425" anchor="t" anchorCtr="0">
            <a:normAutofit fontScale="47500" lnSpcReduction="20000"/>
          </a:bodyPr>
          <a:lstStyle/>
          <a:p>
            <a:pPr marL="0" marR="0" lvl="0" indent="0" algn="ctr" rtl="0">
              <a:lnSpc>
                <a:spcPct val="100000"/>
              </a:lnSpc>
              <a:spcBef>
                <a:spcPts val="0"/>
              </a:spcBef>
              <a:spcAft>
                <a:spcPts val="0"/>
              </a:spcAft>
              <a:buClr>
                <a:schemeClr val="dk2"/>
              </a:buClr>
              <a:buSzPct val="164705"/>
              <a:buFont typeface="Arial"/>
              <a:buNone/>
            </a:pPr>
            <a:endParaRPr sz="1700" b="0" i="1" u="none" strike="noStrike" cap="none">
              <a:solidFill>
                <a:schemeClr val="dk1"/>
              </a:solidFill>
              <a:latin typeface="Rubik"/>
              <a:ea typeface="Rubik"/>
              <a:cs typeface="Rubik"/>
              <a:sym typeface="Rubik"/>
            </a:endParaRPr>
          </a:p>
          <a:p>
            <a:pPr marL="0" lvl="0" indent="0" algn="ctr" rtl="0">
              <a:spcBef>
                <a:spcPts val="0"/>
              </a:spcBef>
              <a:spcAft>
                <a:spcPts val="0"/>
              </a:spcAft>
              <a:buClr>
                <a:schemeClr val="dk1"/>
              </a:buClr>
              <a:buSzPct val="43227"/>
              <a:buFont typeface="Arial"/>
              <a:buNone/>
            </a:pPr>
            <a:r>
              <a:rPr lang="nl" sz="2544">
                <a:solidFill>
                  <a:schemeClr val="dk1"/>
                </a:solidFill>
                <a:latin typeface="Rubik"/>
                <a:ea typeface="Rubik"/>
                <a:cs typeface="Rubik"/>
                <a:sym typeface="Rubik"/>
              </a:rPr>
              <a:t>Ben je naar de kinderboerderij geweest?</a:t>
            </a:r>
            <a:endParaRPr sz="2544">
              <a:solidFill>
                <a:schemeClr val="dk1"/>
              </a:solidFill>
              <a:latin typeface="Rubik"/>
              <a:ea typeface="Rubik"/>
              <a:cs typeface="Rubik"/>
              <a:sym typeface="Rubik"/>
            </a:endParaRPr>
          </a:p>
          <a:p>
            <a:pPr marL="0" lvl="0" indent="0" algn="ctr" rtl="0">
              <a:spcBef>
                <a:spcPts val="0"/>
              </a:spcBef>
              <a:spcAft>
                <a:spcPts val="0"/>
              </a:spcAft>
              <a:buClr>
                <a:schemeClr val="dk1"/>
              </a:buClr>
              <a:buSzPct val="43227"/>
              <a:buFont typeface="Arial"/>
              <a:buNone/>
            </a:pPr>
            <a:r>
              <a:rPr lang="nl" sz="2544">
                <a:solidFill>
                  <a:schemeClr val="dk1"/>
                </a:solidFill>
                <a:latin typeface="Rubik"/>
                <a:ea typeface="Rubik"/>
                <a:cs typeface="Rubik"/>
                <a:sym typeface="Rubik"/>
              </a:rPr>
              <a:t>Kijk samen dan een filmpje over dieren</a:t>
            </a:r>
            <a:endParaRPr sz="2544">
              <a:solidFill>
                <a:schemeClr val="dk1"/>
              </a:solidFill>
              <a:latin typeface="Rubik"/>
              <a:ea typeface="Rubik"/>
              <a:cs typeface="Rubik"/>
              <a:sym typeface="Rubik"/>
            </a:endParaRPr>
          </a:p>
          <a:p>
            <a:pPr marL="0" lvl="0" indent="0" algn="ctr" rtl="0">
              <a:spcBef>
                <a:spcPts val="0"/>
              </a:spcBef>
              <a:spcAft>
                <a:spcPts val="0"/>
              </a:spcAft>
              <a:buClr>
                <a:schemeClr val="dk1"/>
              </a:buClr>
              <a:buSzPct val="43227"/>
              <a:buFont typeface="Arial"/>
              <a:buNone/>
            </a:pPr>
            <a:r>
              <a:rPr lang="nl" sz="2544">
                <a:solidFill>
                  <a:schemeClr val="dk1"/>
                </a:solidFill>
                <a:latin typeface="Rubik"/>
                <a:ea typeface="Rubik"/>
                <a:cs typeface="Rubik"/>
                <a:sym typeface="Rubik"/>
              </a:rPr>
              <a:t>verzorgen. Zo ontdekt je ukkie dezelfde geluiden</a:t>
            </a:r>
            <a:endParaRPr sz="2544">
              <a:solidFill>
                <a:schemeClr val="dk1"/>
              </a:solidFill>
              <a:latin typeface="Rubik"/>
              <a:ea typeface="Rubik"/>
              <a:cs typeface="Rubik"/>
              <a:sym typeface="Rubik"/>
            </a:endParaRPr>
          </a:p>
          <a:p>
            <a:pPr marL="0" lvl="0" indent="0" algn="ctr" rtl="0">
              <a:spcBef>
                <a:spcPts val="0"/>
              </a:spcBef>
              <a:spcAft>
                <a:spcPts val="0"/>
              </a:spcAft>
              <a:buClr>
                <a:schemeClr val="dk1"/>
              </a:buClr>
              <a:buSzPct val="43227"/>
              <a:buFont typeface="Arial"/>
              <a:buNone/>
            </a:pPr>
            <a:r>
              <a:rPr lang="nl" sz="2544">
                <a:solidFill>
                  <a:schemeClr val="dk1"/>
                </a:solidFill>
                <a:latin typeface="Rubik"/>
                <a:ea typeface="Rubik"/>
                <a:cs typeface="Rubik"/>
                <a:sym typeface="Rubik"/>
              </a:rPr>
              <a:t>en situaties op een nieuwe manier. Of zoek een</a:t>
            </a:r>
            <a:endParaRPr sz="2544">
              <a:solidFill>
                <a:schemeClr val="dk1"/>
              </a:solidFill>
              <a:latin typeface="Rubik"/>
              <a:ea typeface="Rubik"/>
              <a:cs typeface="Rubik"/>
              <a:sym typeface="Rubik"/>
            </a:endParaRPr>
          </a:p>
          <a:p>
            <a:pPr marL="0" lvl="0" indent="0" algn="ctr" rtl="0">
              <a:spcBef>
                <a:spcPts val="0"/>
              </a:spcBef>
              <a:spcAft>
                <a:spcPts val="0"/>
              </a:spcAft>
              <a:buClr>
                <a:schemeClr val="dk1"/>
              </a:buClr>
              <a:buSzPct val="43227"/>
              <a:buFont typeface="Arial"/>
              <a:buNone/>
            </a:pPr>
            <a:r>
              <a:rPr lang="nl" sz="2544">
                <a:solidFill>
                  <a:schemeClr val="dk1"/>
                </a:solidFill>
                <a:latin typeface="Rubik"/>
                <a:ea typeface="Rubik"/>
                <a:cs typeface="Rubik"/>
                <a:sym typeface="Rubik"/>
              </a:rPr>
              <a:t>recept filmpje voor koekjes en bak die samen. Zo</a:t>
            </a:r>
            <a:endParaRPr sz="2544">
              <a:solidFill>
                <a:schemeClr val="dk1"/>
              </a:solidFill>
              <a:latin typeface="Rubik"/>
              <a:ea typeface="Rubik"/>
              <a:cs typeface="Rubik"/>
              <a:sym typeface="Rubik"/>
            </a:endParaRPr>
          </a:p>
          <a:p>
            <a:pPr marL="0" lvl="0" indent="0" algn="ctr" rtl="0">
              <a:spcBef>
                <a:spcPts val="0"/>
              </a:spcBef>
              <a:spcAft>
                <a:spcPts val="0"/>
              </a:spcAft>
              <a:buClr>
                <a:schemeClr val="dk1"/>
              </a:buClr>
              <a:buSzPct val="43227"/>
              <a:buFont typeface="Arial"/>
              <a:buNone/>
            </a:pPr>
            <a:r>
              <a:rPr lang="nl" sz="2544">
                <a:solidFill>
                  <a:schemeClr val="dk1"/>
                </a:solidFill>
                <a:latin typeface="Rubik"/>
                <a:ea typeface="Rubik"/>
                <a:cs typeface="Rubik"/>
                <a:sym typeface="Rubik"/>
              </a:rPr>
              <a:t>wordt media een aanvulling op de leefwereld</a:t>
            </a:r>
            <a:endParaRPr sz="2544">
              <a:solidFill>
                <a:schemeClr val="dk1"/>
              </a:solidFill>
              <a:latin typeface="Rubik"/>
              <a:ea typeface="Rubik"/>
              <a:cs typeface="Rubik"/>
              <a:sym typeface="Rubik"/>
            </a:endParaRPr>
          </a:p>
          <a:p>
            <a:pPr marL="0" lvl="0" indent="0" algn="ctr" rtl="0">
              <a:spcBef>
                <a:spcPts val="0"/>
              </a:spcBef>
              <a:spcAft>
                <a:spcPts val="0"/>
              </a:spcAft>
              <a:buClr>
                <a:schemeClr val="dk1"/>
              </a:buClr>
              <a:buSzPct val="43227"/>
              <a:buFont typeface="Arial"/>
              <a:buNone/>
            </a:pPr>
            <a:r>
              <a:rPr lang="nl" sz="2544">
                <a:solidFill>
                  <a:schemeClr val="dk1"/>
                </a:solidFill>
                <a:latin typeface="Rubik"/>
                <a:ea typeface="Rubik"/>
                <a:cs typeface="Rubik"/>
                <a:sym typeface="Rubik"/>
              </a:rPr>
              <a:t>van je ukkie.</a:t>
            </a:r>
            <a:endParaRPr sz="2544">
              <a:solidFill>
                <a:schemeClr val="dk1"/>
              </a:solidFill>
              <a:latin typeface="Rubik"/>
              <a:ea typeface="Rubik"/>
              <a:cs typeface="Rubik"/>
              <a:sym typeface="Rubik"/>
            </a:endParaRPr>
          </a:p>
          <a:p>
            <a:pPr marL="0" lvl="0" indent="0" algn="ctr" rtl="0">
              <a:spcBef>
                <a:spcPts val="0"/>
              </a:spcBef>
              <a:spcAft>
                <a:spcPts val="0"/>
              </a:spcAft>
              <a:buClr>
                <a:schemeClr val="dk1"/>
              </a:buClr>
              <a:buSzPct val="68750"/>
              <a:buFont typeface="Arial"/>
              <a:buNone/>
            </a:pPr>
            <a:endParaRPr sz="1600">
              <a:solidFill>
                <a:schemeClr val="dk1"/>
              </a:solidFill>
              <a:latin typeface="Rubik"/>
              <a:ea typeface="Rubik"/>
              <a:cs typeface="Rubik"/>
              <a:sym typeface="Rubik"/>
            </a:endParaRPr>
          </a:p>
          <a:p>
            <a:pPr marL="0" lvl="0" indent="0" algn="ctr" rtl="0">
              <a:spcBef>
                <a:spcPts val="0"/>
              </a:spcBef>
              <a:spcAft>
                <a:spcPts val="0"/>
              </a:spcAft>
              <a:buClr>
                <a:schemeClr val="dk1"/>
              </a:buClr>
              <a:buSzPct val="68750"/>
              <a:buFont typeface="Arial"/>
              <a:buNone/>
            </a:pPr>
            <a:endParaRPr sz="1600">
              <a:solidFill>
                <a:schemeClr val="dk1"/>
              </a:solidFill>
              <a:latin typeface="Rubik"/>
              <a:ea typeface="Rubik"/>
              <a:cs typeface="Rubik"/>
              <a:sym typeface="Rubik"/>
            </a:endParaRPr>
          </a:p>
          <a:p>
            <a:pPr marL="0" marR="0" lvl="0" indent="0" algn="l" rtl="0">
              <a:lnSpc>
                <a:spcPct val="100000"/>
              </a:lnSpc>
              <a:spcBef>
                <a:spcPts val="0"/>
              </a:spcBef>
              <a:spcAft>
                <a:spcPts val="0"/>
              </a:spcAft>
              <a:buClr>
                <a:schemeClr val="dk2"/>
              </a:buClr>
              <a:buSzPct val="175000"/>
              <a:buFont typeface="Arial"/>
              <a:buNone/>
            </a:pPr>
            <a:endParaRPr sz="1600">
              <a:solidFill>
                <a:schemeClr val="dk2"/>
              </a:solidFill>
              <a:latin typeface="Rubik"/>
              <a:ea typeface="Rubik"/>
              <a:cs typeface="Rubik"/>
              <a:sym typeface="Rubik"/>
            </a:endParaRPr>
          </a:p>
          <a:p>
            <a:pPr marL="0" marR="0" lvl="0" indent="0" algn="l" rtl="0">
              <a:lnSpc>
                <a:spcPct val="100000"/>
              </a:lnSpc>
              <a:spcBef>
                <a:spcPts val="0"/>
              </a:spcBef>
              <a:spcAft>
                <a:spcPts val="0"/>
              </a:spcAft>
              <a:buClr>
                <a:schemeClr val="dk2"/>
              </a:buClr>
              <a:buSzPct val="175000"/>
              <a:buFont typeface="Arial"/>
              <a:buNone/>
            </a:pPr>
            <a:endParaRPr sz="1600" b="0" i="0" u="none" strike="noStrike" cap="none">
              <a:solidFill>
                <a:schemeClr val="dk2"/>
              </a:solidFill>
              <a:latin typeface="Rubik"/>
              <a:ea typeface="Rubik"/>
              <a:cs typeface="Rubik"/>
              <a:sym typeface="Rubik"/>
            </a:endParaRPr>
          </a:p>
          <a:p>
            <a:pPr marL="0" marR="0" lvl="0" indent="0" algn="l" rtl="0">
              <a:lnSpc>
                <a:spcPct val="100000"/>
              </a:lnSpc>
              <a:spcBef>
                <a:spcPts val="0"/>
              </a:spcBef>
              <a:spcAft>
                <a:spcPts val="0"/>
              </a:spcAft>
              <a:buClr>
                <a:schemeClr val="dk2"/>
              </a:buClr>
              <a:buSzPct val="175000"/>
              <a:buFont typeface="Arial"/>
              <a:buNone/>
            </a:pPr>
            <a:endParaRPr sz="1600" b="0" i="0" u="none" strike="noStrike" cap="none">
              <a:solidFill>
                <a:schemeClr val="dk2"/>
              </a:solidFill>
              <a:latin typeface="Rubik"/>
              <a:ea typeface="Rubik"/>
              <a:cs typeface="Rubik"/>
              <a:sym typeface="Rubik"/>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pic>
        <p:nvPicPr>
          <p:cNvPr id="222" name="Google Shape;222;g3282d8b4fb8_0_25"/>
          <p:cNvPicPr preferRelativeResize="0"/>
          <p:nvPr/>
        </p:nvPicPr>
        <p:blipFill rotWithShape="1">
          <a:blip r:embed="rId3">
            <a:alphaModFix/>
          </a:blip>
          <a:srcRect/>
          <a:stretch/>
        </p:blipFill>
        <p:spPr>
          <a:xfrm>
            <a:off x="0" y="0"/>
            <a:ext cx="9144000" cy="5143500"/>
          </a:xfrm>
          <a:prstGeom prst="rect">
            <a:avLst/>
          </a:prstGeom>
          <a:noFill/>
          <a:ln>
            <a:noFill/>
          </a:ln>
        </p:spPr>
      </p:pic>
      <p:pic>
        <p:nvPicPr>
          <p:cNvPr id="223" name="Google Shape;223;g3282d8b4fb8_0_25"/>
          <p:cNvPicPr preferRelativeResize="0"/>
          <p:nvPr/>
        </p:nvPicPr>
        <p:blipFill>
          <a:blip r:embed="rId4">
            <a:alphaModFix/>
          </a:blip>
          <a:stretch>
            <a:fillRect/>
          </a:stretch>
        </p:blipFill>
        <p:spPr>
          <a:xfrm>
            <a:off x="-34850" y="0"/>
            <a:ext cx="9192545" cy="517080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pic>
        <p:nvPicPr>
          <p:cNvPr id="228" name="Google Shape;228;g3282d8b4fb8_0_31"/>
          <p:cNvPicPr preferRelativeResize="0"/>
          <p:nvPr/>
        </p:nvPicPr>
        <p:blipFill rotWithShape="1">
          <a:blip r:embed="rId3">
            <a:alphaModFix/>
          </a:blip>
          <a:srcRect/>
          <a:stretch/>
        </p:blipFill>
        <p:spPr>
          <a:xfrm>
            <a:off x="0" y="0"/>
            <a:ext cx="9144000" cy="5143500"/>
          </a:xfrm>
          <a:prstGeom prst="rect">
            <a:avLst/>
          </a:prstGeom>
          <a:noFill/>
          <a:ln>
            <a:noFill/>
          </a:ln>
        </p:spPr>
      </p:pic>
      <p:pic>
        <p:nvPicPr>
          <p:cNvPr id="229" name="Google Shape;229;g3282d8b4fb8_0_31"/>
          <p:cNvPicPr preferRelativeResize="0"/>
          <p:nvPr/>
        </p:nvPicPr>
        <p:blipFill>
          <a:blip r:embed="rId4">
            <a:alphaModFix/>
          </a:blip>
          <a:stretch>
            <a:fillRect/>
          </a:stretch>
        </p:blipFill>
        <p:spPr>
          <a:xfrm>
            <a:off x="-34850" y="0"/>
            <a:ext cx="9192545" cy="517080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pic>
        <p:nvPicPr>
          <p:cNvPr id="234" name="Google Shape;234;g3282d8b4fb8_0_36"/>
          <p:cNvPicPr preferRelativeResize="0"/>
          <p:nvPr/>
        </p:nvPicPr>
        <p:blipFill rotWithShape="1">
          <a:blip r:embed="rId3">
            <a:alphaModFix/>
          </a:blip>
          <a:srcRect/>
          <a:stretch/>
        </p:blipFill>
        <p:spPr>
          <a:xfrm>
            <a:off x="0" y="0"/>
            <a:ext cx="9144000" cy="5143500"/>
          </a:xfrm>
          <a:prstGeom prst="rect">
            <a:avLst/>
          </a:prstGeom>
          <a:noFill/>
          <a:ln>
            <a:noFill/>
          </a:ln>
        </p:spPr>
      </p:pic>
      <p:pic>
        <p:nvPicPr>
          <p:cNvPr id="235" name="Google Shape;235;g3282d8b4fb8_0_36"/>
          <p:cNvPicPr preferRelativeResize="0"/>
          <p:nvPr/>
        </p:nvPicPr>
        <p:blipFill>
          <a:blip r:embed="rId4">
            <a:alphaModFix/>
          </a:blip>
          <a:stretch>
            <a:fillRect/>
          </a:stretch>
        </p:blipFill>
        <p:spPr>
          <a:xfrm>
            <a:off x="-34850" y="0"/>
            <a:ext cx="9192545" cy="517080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pic>
        <p:nvPicPr>
          <p:cNvPr id="240" name="Google Shape;240;g3282d8b4fb8_0_41"/>
          <p:cNvPicPr preferRelativeResize="0"/>
          <p:nvPr/>
        </p:nvPicPr>
        <p:blipFill rotWithShape="1">
          <a:blip r:embed="rId3">
            <a:alphaModFix/>
          </a:blip>
          <a:srcRect/>
          <a:stretch/>
        </p:blipFill>
        <p:spPr>
          <a:xfrm>
            <a:off x="0" y="0"/>
            <a:ext cx="9144000" cy="5143500"/>
          </a:xfrm>
          <a:prstGeom prst="rect">
            <a:avLst/>
          </a:prstGeom>
          <a:noFill/>
          <a:ln>
            <a:noFill/>
          </a:ln>
        </p:spPr>
      </p:pic>
      <p:pic>
        <p:nvPicPr>
          <p:cNvPr id="241" name="Google Shape;241;g3282d8b4fb8_0_41"/>
          <p:cNvPicPr preferRelativeResize="0"/>
          <p:nvPr/>
        </p:nvPicPr>
        <p:blipFill>
          <a:blip r:embed="rId4">
            <a:alphaModFix/>
          </a:blip>
          <a:stretch>
            <a:fillRect/>
          </a:stretch>
        </p:blipFill>
        <p:spPr>
          <a:xfrm>
            <a:off x="-34850" y="0"/>
            <a:ext cx="9192545" cy="517080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pic>
        <p:nvPicPr>
          <p:cNvPr id="246" name="Google Shape;246;g3282d8b4fb8_0_46"/>
          <p:cNvPicPr preferRelativeResize="0"/>
          <p:nvPr/>
        </p:nvPicPr>
        <p:blipFill rotWithShape="1">
          <a:blip r:embed="rId3">
            <a:alphaModFix/>
          </a:blip>
          <a:srcRect/>
          <a:stretch/>
        </p:blipFill>
        <p:spPr>
          <a:xfrm>
            <a:off x="0" y="0"/>
            <a:ext cx="9144000" cy="5143500"/>
          </a:xfrm>
          <a:prstGeom prst="rect">
            <a:avLst/>
          </a:prstGeom>
          <a:noFill/>
          <a:ln>
            <a:noFill/>
          </a:ln>
        </p:spPr>
      </p:pic>
      <p:pic>
        <p:nvPicPr>
          <p:cNvPr id="247" name="Google Shape;247;g3282d8b4fb8_0_46"/>
          <p:cNvPicPr preferRelativeResize="0"/>
          <p:nvPr/>
        </p:nvPicPr>
        <p:blipFill>
          <a:blip r:embed="rId4">
            <a:alphaModFix/>
          </a:blip>
          <a:stretch>
            <a:fillRect/>
          </a:stretch>
        </p:blipFill>
        <p:spPr>
          <a:xfrm>
            <a:off x="-34850" y="0"/>
            <a:ext cx="9192545" cy="517080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pic>
        <p:nvPicPr>
          <p:cNvPr id="252" name="Google Shape;252;g3282d8b4fb8_0_51"/>
          <p:cNvPicPr preferRelativeResize="0"/>
          <p:nvPr/>
        </p:nvPicPr>
        <p:blipFill rotWithShape="1">
          <a:blip r:embed="rId3">
            <a:alphaModFix/>
          </a:blip>
          <a:srcRect/>
          <a:stretch/>
        </p:blipFill>
        <p:spPr>
          <a:xfrm>
            <a:off x="0" y="0"/>
            <a:ext cx="9144000" cy="5143500"/>
          </a:xfrm>
          <a:prstGeom prst="rect">
            <a:avLst/>
          </a:prstGeom>
          <a:noFill/>
          <a:ln>
            <a:noFill/>
          </a:ln>
        </p:spPr>
      </p:pic>
      <p:pic>
        <p:nvPicPr>
          <p:cNvPr id="253" name="Google Shape;253;g3282d8b4fb8_0_51"/>
          <p:cNvPicPr preferRelativeResize="0"/>
          <p:nvPr/>
        </p:nvPicPr>
        <p:blipFill>
          <a:blip r:embed="rId4">
            <a:alphaModFix/>
          </a:blip>
          <a:stretch>
            <a:fillRect/>
          </a:stretch>
        </p:blipFill>
        <p:spPr>
          <a:xfrm>
            <a:off x="-34850" y="0"/>
            <a:ext cx="9192545" cy="517080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pic>
        <p:nvPicPr>
          <p:cNvPr id="258" name="Google Shape;258;p13"/>
          <p:cNvPicPr preferRelativeResize="0"/>
          <p:nvPr/>
        </p:nvPicPr>
        <p:blipFill rotWithShape="1">
          <a:blip r:embed="rId3">
            <a:alphaModFix/>
          </a:blip>
          <a:srcRect/>
          <a:stretch/>
        </p:blipFill>
        <p:spPr>
          <a:xfrm>
            <a:off x="0" y="0"/>
            <a:ext cx="9144000" cy="5143500"/>
          </a:xfrm>
          <a:prstGeom prst="rect">
            <a:avLst/>
          </a:prstGeom>
          <a:noFill/>
          <a:ln>
            <a:noFill/>
          </a:ln>
        </p:spPr>
      </p:pic>
      <p:pic>
        <p:nvPicPr>
          <p:cNvPr id="259" name="Google Shape;259;p13"/>
          <p:cNvPicPr preferRelativeResize="0"/>
          <p:nvPr/>
        </p:nvPicPr>
        <p:blipFill>
          <a:blip r:embed="rId4">
            <a:alphaModFix/>
          </a:blip>
          <a:stretch>
            <a:fillRect/>
          </a:stretch>
        </p:blipFill>
        <p:spPr>
          <a:xfrm>
            <a:off x="-34850" y="0"/>
            <a:ext cx="9192545" cy="5170801"/>
          </a:xfrm>
          <a:prstGeom prst="rect">
            <a:avLst/>
          </a:prstGeom>
          <a:noFill/>
          <a:ln>
            <a:noFill/>
          </a:ln>
        </p:spPr>
      </p:pic>
      <p:sp>
        <p:nvSpPr>
          <p:cNvPr id="260" name="Google Shape;260;p13"/>
          <p:cNvSpPr txBox="1"/>
          <p:nvPr/>
        </p:nvSpPr>
        <p:spPr>
          <a:xfrm>
            <a:off x="311700" y="891507"/>
            <a:ext cx="8520600" cy="646500"/>
          </a:xfrm>
          <a:prstGeom prst="rect">
            <a:avLst/>
          </a:prstGeom>
          <a:noFill/>
          <a:ln>
            <a:noFill/>
          </a:ln>
        </p:spPr>
        <p:txBody>
          <a:bodyPr spcFirstLastPara="1" wrap="square" lIns="91425" tIns="91425" rIns="91425" bIns="91425" anchor="b" anchorCtr="0">
            <a:normAutofit/>
          </a:bodyPr>
          <a:lstStyle/>
          <a:p>
            <a:pPr marL="0" marR="0" lvl="0" indent="0" algn="ctr" rtl="0">
              <a:lnSpc>
                <a:spcPct val="80000"/>
              </a:lnSpc>
              <a:spcBef>
                <a:spcPts val="0"/>
              </a:spcBef>
              <a:spcAft>
                <a:spcPts val="0"/>
              </a:spcAft>
              <a:buClr>
                <a:schemeClr val="dk1"/>
              </a:buClr>
              <a:buSzPts val="5344"/>
              <a:buFont typeface="Arial"/>
              <a:buNone/>
            </a:pPr>
            <a:r>
              <a:rPr lang="nl" sz="3600">
                <a:solidFill>
                  <a:srgbClr val="E72B5E"/>
                </a:solidFill>
                <a:latin typeface="Capriola"/>
                <a:ea typeface="Capriola"/>
                <a:cs typeface="Capriola"/>
                <a:sym typeface="Capriola"/>
              </a:rPr>
              <a:t>Mediaukkiedagen.nl</a:t>
            </a:r>
            <a:endParaRPr sz="3600" b="0" i="0" u="none" strike="noStrike" cap="none">
              <a:solidFill>
                <a:srgbClr val="E72B5E"/>
              </a:solidFill>
              <a:latin typeface="Capriola"/>
              <a:ea typeface="Capriola"/>
              <a:cs typeface="Capriola"/>
              <a:sym typeface="Capriola"/>
            </a:endParaRPr>
          </a:p>
        </p:txBody>
      </p:sp>
      <p:sp>
        <p:nvSpPr>
          <p:cNvPr id="261" name="Google Shape;261;p13"/>
          <p:cNvSpPr txBox="1"/>
          <p:nvPr/>
        </p:nvSpPr>
        <p:spPr>
          <a:xfrm>
            <a:off x="1452224" y="1293672"/>
            <a:ext cx="5796000" cy="600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nl" sz="2700" b="0" i="0" u="none" strike="noStrike" cap="none">
                <a:solidFill>
                  <a:srgbClr val="29265B"/>
                </a:solidFill>
                <a:latin typeface="Rubik"/>
                <a:ea typeface="Rubik"/>
                <a:cs typeface="Rubik"/>
                <a:sym typeface="Rubik"/>
              </a:rPr>
              <a:t>= landingsplek campagne</a:t>
            </a:r>
            <a:endParaRPr sz="2700" b="0" i="0" u="none" strike="noStrike" cap="none">
              <a:solidFill>
                <a:srgbClr val="29265B"/>
              </a:solidFill>
              <a:latin typeface="Rubik"/>
              <a:ea typeface="Rubik"/>
              <a:cs typeface="Rubik"/>
              <a:sym typeface="Rubik"/>
            </a:endParaRPr>
          </a:p>
        </p:txBody>
      </p:sp>
      <p:sp>
        <p:nvSpPr>
          <p:cNvPr id="262" name="Google Shape;262;p13"/>
          <p:cNvSpPr txBox="1"/>
          <p:nvPr/>
        </p:nvSpPr>
        <p:spPr>
          <a:xfrm>
            <a:off x="2127150" y="1892195"/>
            <a:ext cx="4254300" cy="3372300"/>
          </a:xfrm>
          <a:prstGeom prst="rect">
            <a:avLst/>
          </a:prstGeom>
          <a:noFill/>
          <a:ln>
            <a:noFill/>
          </a:ln>
        </p:spPr>
        <p:txBody>
          <a:bodyPr spcFirstLastPara="1" wrap="square" lIns="91425" tIns="91425" rIns="91425" bIns="91425" anchor="t" anchorCtr="0">
            <a:normAutofit/>
          </a:bodyPr>
          <a:lstStyle/>
          <a:p>
            <a:pPr marL="0" marR="0" lvl="0" indent="0" algn="l" rtl="0">
              <a:lnSpc>
                <a:spcPct val="100000"/>
              </a:lnSpc>
              <a:spcBef>
                <a:spcPts val="0"/>
              </a:spcBef>
              <a:spcAft>
                <a:spcPts val="0"/>
              </a:spcAft>
              <a:buClr>
                <a:schemeClr val="dk2"/>
              </a:buClr>
              <a:buSzPts val="2800"/>
              <a:buFont typeface="Arial"/>
              <a:buNone/>
            </a:pPr>
            <a:r>
              <a:rPr lang="nl" sz="1616" b="0" i="0" u="none" strike="noStrike" cap="none">
                <a:solidFill>
                  <a:srgbClr val="29265B"/>
                </a:solidFill>
                <a:latin typeface="Capriola"/>
                <a:ea typeface="Capriola"/>
                <a:cs typeface="Capriola"/>
                <a:sym typeface="Capriola"/>
              </a:rPr>
              <a:t>Voor ouders</a:t>
            </a:r>
            <a:endParaRPr sz="14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chemeClr val="dk2"/>
              </a:buClr>
              <a:buSzPts val="1700"/>
              <a:buFont typeface="Rubik"/>
              <a:buChar char="●"/>
            </a:pPr>
            <a:r>
              <a:rPr lang="nl" sz="1700" b="0" i="0" u="none" strike="noStrike" cap="none">
                <a:solidFill>
                  <a:schemeClr val="dk2"/>
                </a:solidFill>
                <a:latin typeface="Rubik"/>
                <a:ea typeface="Rubik"/>
                <a:cs typeface="Rubik"/>
                <a:sym typeface="Rubik"/>
              </a:rPr>
              <a:t>Activiteiten</a:t>
            </a:r>
            <a:endParaRPr sz="14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chemeClr val="dk2"/>
              </a:buClr>
              <a:buSzPts val="1700"/>
              <a:buFont typeface="Rubik"/>
              <a:buChar char="●"/>
            </a:pPr>
            <a:r>
              <a:rPr lang="nl" sz="1700" b="0" i="0" u="none" strike="noStrike" cap="none">
                <a:solidFill>
                  <a:schemeClr val="dk2"/>
                </a:solidFill>
                <a:latin typeface="Rubik"/>
                <a:ea typeface="Rubik"/>
                <a:cs typeface="Rubik"/>
                <a:sym typeface="Rubik"/>
              </a:rPr>
              <a:t>Tips</a:t>
            </a:r>
            <a:endParaRPr sz="14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chemeClr val="dk2"/>
              </a:buClr>
              <a:buSzPts val="1700"/>
              <a:buFont typeface="Rubik"/>
              <a:buChar char="●"/>
            </a:pPr>
            <a:r>
              <a:rPr lang="nl" sz="1700" b="0" i="0" u="none" strike="noStrike" cap="none">
                <a:solidFill>
                  <a:schemeClr val="dk2"/>
                </a:solidFill>
                <a:latin typeface="Rubik"/>
                <a:ea typeface="Rubik"/>
                <a:cs typeface="Rubik"/>
                <a:sym typeface="Rubik"/>
              </a:rPr>
              <a:t>Tools</a:t>
            </a:r>
            <a:endParaRPr sz="1700" b="0" i="1" u="none" strike="noStrike" cap="none">
              <a:solidFill>
                <a:schemeClr val="dk2"/>
              </a:solidFill>
              <a:latin typeface="Rubik"/>
              <a:ea typeface="Rubik"/>
              <a:cs typeface="Rubik"/>
              <a:sym typeface="Rubik"/>
            </a:endParaRPr>
          </a:p>
          <a:p>
            <a:pPr marL="0" marR="0" lvl="0" indent="0" algn="l" rtl="0">
              <a:lnSpc>
                <a:spcPct val="100000"/>
              </a:lnSpc>
              <a:spcBef>
                <a:spcPts val="0"/>
              </a:spcBef>
              <a:spcAft>
                <a:spcPts val="0"/>
              </a:spcAft>
              <a:buClr>
                <a:schemeClr val="dk2"/>
              </a:buClr>
              <a:buSzPts val="2800"/>
              <a:buFont typeface="Arial"/>
              <a:buNone/>
            </a:pPr>
            <a:endParaRPr sz="1600" b="0" i="0" u="none" strike="noStrike" cap="none">
              <a:solidFill>
                <a:schemeClr val="dk2"/>
              </a:solidFill>
              <a:latin typeface="Rubik"/>
              <a:ea typeface="Rubik"/>
              <a:cs typeface="Rubik"/>
              <a:sym typeface="Rubik"/>
            </a:endParaRPr>
          </a:p>
          <a:p>
            <a:pPr marL="0" marR="0" lvl="0" indent="0" algn="l" rtl="0">
              <a:lnSpc>
                <a:spcPct val="100000"/>
              </a:lnSpc>
              <a:spcBef>
                <a:spcPts val="0"/>
              </a:spcBef>
              <a:spcAft>
                <a:spcPts val="0"/>
              </a:spcAft>
              <a:buClr>
                <a:schemeClr val="dk2"/>
              </a:buClr>
              <a:buSzPts val="2800"/>
              <a:buFont typeface="Arial"/>
              <a:buNone/>
            </a:pPr>
            <a:endParaRPr sz="1600" b="0" i="0" u="none" strike="noStrike" cap="none">
              <a:solidFill>
                <a:schemeClr val="dk2"/>
              </a:solidFill>
              <a:latin typeface="Rubik"/>
              <a:ea typeface="Rubik"/>
              <a:cs typeface="Rubik"/>
              <a:sym typeface="Rubik"/>
            </a:endParaRPr>
          </a:p>
          <a:p>
            <a:pPr marL="0" marR="0" lvl="0" indent="0" algn="l" rtl="0">
              <a:lnSpc>
                <a:spcPct val="100000"/>
              </a:lnSpc>
              <a:spcBef>
                <a:spcPts val="0"/>
              </a:spcBef>
              <a:spcAft>
                <a:spcPts val="0"/>
              </a:spcAft>
              <a:buClr>
                <a:schemeClr val="dk2"/>
              </a:buClr>
              <a:buSzPts val="2800"/>
              <a:buFont typeface="Arial"/>
              <a:buNone/>
            </a:pPr>
            <a:endParaRPr sz="1600" b="0" i="0" u="none" strike="noStrike" cap="none">
              <a:solidFill>
                <a:schemeClr val="dk2"/>
              </a:solidFill>
              <a:latin typeface="Rubik"/>
              <a:ea typeface="Rubik"/>
              <a:cs typeface="Rubik"/>
              <a:sym typeface="Rubik"/>
            </a:endParaRPr>
          </a:p>
        </p:txBody>
      </p:sp>
      <p:pic>
        <p:nvPicPr>
          <p:cNvPr id="263" name="Google Shape;263;p13"/>
          <p:cNvPicPr preferRelativeResize="0"/>
          <p:nvPr/>
        </p:nvPicPr>
        <p:blipFill>
          <a:blip r:embed="rId5">
            <a:alphaModFix/>
          </a:blip>
          <a:stretch>
            <a:fillRect/>
          </a:stretch>
        </p:blipFill>
        <p:spPr>
          <a:xfrm rot="480004">
            <a:off x="6328224" y="1722389"/>
            <a:ext cx="1444779" cy="2734653"/>
          </a:xfrm>
          <a:prstGeom prst="rect">
            <a:avLst/>
          </a:prstGeom>
          <a:noFill/>
          <a:ln>
            <a:noFill/>
          </a:ln>
          <a:effectLst>
            <a:outerShdw blurRad="57150" dist="19050" dir="5400000" algn="bl" rotWithShape="0">
              <a:srgbClr val="000000">
                <a:alpha val="50000"/>
              </a:srgbClr>
            </a:outerShdw>
          </a:effectLst>
        </p:spPr>
      </p:pic>
      <p:pic>
        <p:nvPicPr>
          <p:cNvPr id="264" name="Google Shape;264;p13"/>
          <p:cNvPicPr preferRelativeResize="0"/>
          <p:nvPr/>
        </p:nvPicPr>
        <p:blipFill rotWithShape="1">
          <a:blip r:embed="rId6">
            <a:alphaModFix/>
          </a:blip>
          <a:srcRect/>
          <a:stretch/>
        </p:blipFill>
        <p:spPr>
          <a:xfrm rot="-304677">
            <a:off x="4552616" y="2414285"/>
            <a:ext cx="1842225" cy="1223050"/>
          </a:xfrm>
          <a:prstGeom prst="rect">
            <a:avLst/>
          </a:prstGeom>
          <a:noFill/>
          <a:ln>
            <a:noFill/>
          </a:ln>
          <a:effectLst>
            <a:outerShdw blurRad="57150" dist="19050" dir="5400000" algn="tl" rotWithShape="0">
              <a:srgbClr val="000000">
                <a:alpha val="50000"/>
              </a:srgbClr>
            </a:outerShdw>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pic>
        <p:nvPicPr>
          <p:cNvPr id="269" name="Google Shape;269;p14"/>
          <p:cNvPicPr preferRelativeResize="0"/>
          <p:nvPr/>
        </p:nvPicPr>
        <p:blipFill rotWithShape="1">
          <a:blip r:embed="rId3">
            <a:alphaModFix/>
          </a:blip>
          <a:srcRect/>
          <a:stretch/>
        </p:blipFill>
        <p:spPr>
          <a:xfrm>
            <a:off x="0" y="0"/>
            <a:ext cx="9144000" cy="5143500"/>
          </a:xfrm>
          <a:prstGeom prst="rect">
            <a:avLst/>
          </a:prstGeom>
          <a:noFill/>
          <a:ln>
            <a:noFill/>
          </a:ln>
        </p:spPr>
      </p:pic>
      <p:pic>
        <p:nvPicPr>
          <p:cNvPr id="270" name="Google Shape;270;p14"/>
          <p:cNvPicPr preferRelativeResize="0"/>
          <p:nvPr/>
        </p:nvPicPr>
        <p:blipFill>
          <a:blip r:embed="rId4">
            <a:alphaModFix/>
          </a:blip>
          <a:stretch>
            <a:fillRect/>
          </a:stretch>
        </p:blipFill>
        <p:spPr>
          <a:xfrm>
            <a:off x="-34850" y="0"/>
            <a:ext cx="9192545" cy="5170801"/>
          </a:xfrm>
          <a:prstGeom prst="rect">
            <a:avLst/>
          </a:prstGeom>
          <a:noFill/>
          <a:ln>
            <a:noFill/>
          </a:ln>
        </p:spPr>
      </p:pic>
      <p:sp>
        <p:nvSpPr>
          <p:cNvPr id="271" name="Google Shape;271;p14"/>
          <p:cNvSpPr txBox="1"/>
          <p:nvPr/>
        </p:nvSpPr>
        <p:spPr>
          <a:xfrm>
            <a:off x="1330500" y="2171550"/>
            <a:ext cx="6483000" cy="8004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nl" sz="4000" b="0" i="0" u="none" strike="noStrike" cap="none">
                <a:solidFill>
                  <a:srgbClr val="E72B5E"/>
                </a:solidFill>
                <a:latin typeface="Capriola"/>
                <a:ea typeface="Capriola"/>
                <a:cs typeface="Capriola"/>
                <a:sym typeface="Capriola"/>
              </a:rPr>
              <a:t>Vragen? </a:t>
            </a:r>
            <a:endParaRPr sz="4200" b="0" i="0" u="none" strike="noStrike" cap="none">
              <a:solidFill>
                <a:srgbClr val="E72B5E"/>
              </a:solidFill>
              <a:latin typeface="Chelsea Market"/>
              <a:ea typeface="Chelsea Market"/>
              <a:cs typeface="Chelsea Market"/>
              <a:sym typeface="Chelsea Marke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pic>
        <p:nvPicPr>
          <p:cNvPr id="276" name="Google Shape;276;p15"/>
          <p:cNvPicPr preferRelativeResize="0"/>
          <p:nvPr/>
        </p:nvPicPr>
        <p:blipFill rotWithShape="1">
          <a:blip r:embed="rId3">
            <a:alphaModFix/>
          </a:blip>
          <a:srcRect/>
          <a:stretch/>
        </p:blipFill>
        <p:spPr>
          <a:xfrm>
            <a:off x="0" y="0"/>
            <a:ext cx="9144000" cy="5143500"/>
          </a:xfrm>
          <a:prstGeom prst="rect">
            <a:avLst/>
          </a:prstGeom>
          <a:noFill/>
          <a:ln>
            <a:noFill/>
          </a:ln>
        </p:spPr>
      </p:pic>
      <p:pic>
        <p:nvPicPr>
          <p:cNvPr id="277" name="Google Shape;277;p15"/>
          <p:cNvPicPr preferRelativeResize="0"/>
          <p:nvPr/>
        </p:nvPicPr>
        <p:blipFill>
          <a:blip r:embed="rId4">
            <a:alphaModFix/>
          </a:blip>
          <a:stretch>
            <a:fillRect/>
          </a:stretch>
        </p:blipFill>
        <p:spPr>
          <a:xfrm>
            <a:off x="-34850" y="0"/>
            <a:ext cx="9192545" cy="5170801"/>
          </a:xfrm>
          <a:prstGeom prst="rect">
            <a:avLst/>
          </a:prstGeom>
          <a:noFill/>
          <a:ln>
            <a:noFill/>
          </a:ln>
        </p:spPr>
      </p:pic>
      <p:sp>
        <p:nvSpPr>
          <p:cNvPr id="278" name="Google Shape;278;p15"/>
          <p:cNvSpPr txBox="1"/>
          <p:nvPr/>
        </p:nvSpPr>
        <p:spPr>
          <a:xfrm>
            <a:off x="1330500" y="2171550"/>
            <a:ext cx="6483000" cy="8004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nl" sz="4000" b="0" i="0" u="none" strike="noStrike" cap="none">
                <a:solidFill>
                  <a:srgbClr val="E72B5E"/>
                </a:solidFill>
                <a:latin typeface="Capriola"/>
                <a:ea typeface="Capriola"/>
                <a:cs typeface="Capriola"/>
                <a:sym typeface="Capriola"/>
              </a:rPr>
              <a:t>Dankjewel! </a:t>
            </a:r>
            <a:endParaRPr sz="4200" b="0" i="0" u="none" strike="noStrike" cap="none">
              <a:solidFill>
                <a:srgbClr val="E72B5E"/>
              </a:solidFill>
              <a:latin typeface="Chelsea Market"/>
              <a:ea typeface="Chelsea Market"/>
              <a:cs typeface="Chelsea Market"/>
              <a:sym typeface="Chelsea Market"/>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B8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1044</Words>
  <Application>Microsoft Macintosh PowerPoint</Application>
  <PresentationFormat>Diavoorstelling (16:9)</PresentationFormat>
  <Paragraphs>127</Paragraphs>
  <Slides>24</Slides>
  <Notes>24</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24</vt:i4>
      </vt:variant>
    </vt:vector>
  </HeadingPairs>
  <TitlesOfParts>
    <vt:vector size="30" baseType="lpstr">
      <vt:lpstr>Chelsea Market</vt:lpstr>
      <vt:lpstr>Arial</vt:lpstr>
      <vt:lpstr>Capriola</vt:lpstr>
      <vt:lpstr>Roboto</vt:lpstr>
      <vt:lpstr>Rubik</vt:lpstr>
      <vt:lpstr>Simple Light</vt:lpstr>
      <vt:lpstr>PowerPoint-presentatie</vt:lpstr>
      <vt:lpstr>PowerPoint-presentatie</vt:lpstr>
      <vt:lpstr>Kennismaking</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cp:lastModifiedBy>Simone Koens</cp:lastModifiedBy>
  <cp:revision>1</cp:revision>
  <dcterms:modified xsi:type="dcterms:W3CDTF">2025-01-29T09:58:28Z</dcterms:modified>
</cp:coreProperties>
</file>