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Urbanist"/>
      <p:regular r:id="rId30"/>
      <p:bold r:id="rId31"/>
      <p:italic r:id="rId32"/>
      <p:boldItalic r:id="rId33"/>
    </p:embeddedFont>
    <p:embeddedFont>
      <p:font typeface="Urbanist Black"/>
      <p:bold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Urbanist-bold.fntdata"/><Relationship Id="rId30" Type="http://schemas.openxmlformats.org/officeDocument/2006/relationships/font" Target="fonts/Urbanist-regular.fntdata"/><Relationship Id="rId11" Type="http://schemas.openxmlformats.org/officeDocument/2006/relationships/slide" Target="slides/slide6.xml"/><Relationship Id="rId33" Type="http://schemas.openxmlformats.org/officeDocument/2006/relationships/font" Target="fonts/Urbanist-boldItalic.fntdata"/><Relationship Id="rId10" Type="http://schemas.openxmlformats.org/officeDocument/2006/relationships/slide" Target="slides/slide5.xml"/><Relationship Id="rId32" Type="http://schemas.openxmlformats.org/officeDocument/2006/relationships/font" Target="fonts/Urbanist-italic.fntdata"/><Relationship Id="rId13" Type="http://schemas.openxmlformats.org/officeDocument/2006/relationships/slide" Target="slides/slide8.xml"/><Relationship Id="rId35" Type="http://schemas.openxmlformats.org/officeDocument/2006/relationships/font" Target="fonts/UrbanistBlack-boldItalic.fntdata"/><Relationship Id="rId12" Type="http://schemas.openxmlformats.org/officeDocument/2006/relationships/slide" Target="slides/slide7.xml"/><Relationship Id="rId34" Type="http://schemas.openxmlformats.org/officeDocument/2006/relationships/font" Target="fonts/UrbanistBlack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igitalebalans.nl/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eekvandemediawijsheid.nl" TargetMode="External"/><Relationship Id="rId3" Type="http://schemas.openxmlformats.org/officeDocument/2006/relationships/hyperlink" Target="https://www.mediawijsheid.nl/wvdm-2024-tookit" TargetMode="External"/><Relationship Id="rId4" Type="http://schemas.openxmlformats.org/officeDocument/2006/relationships/hyperlink" Target="https://www.mediawijsheid.nl/wvdm-2024-professionals/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e8dc351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fe8dc351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e8dc3515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e8dc3515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e8dc3515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e8dc3515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e8dc3515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fe8dc3515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e8dc3515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e8dc3515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e8dc3515d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e8dc3515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e8dc3515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fe8dc3515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e8dc3515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fe8dc3515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e8dc3515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e8dc3515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e8dc3515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fe8dc3515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fe8dc3515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fe8dc3515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e8dc3515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fe8dc3515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e8dc3515d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e8dc3515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e8dc3515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e8dc3515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fe8dc3515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fe8dc3515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doe de zelftest op: </a:t>
            </a:r>
            <a:r>
              <a:rPr lang="nl" u="sng">
                <a:solidFill>
                  <a:schemeClr val="hlink"/>
                </a:solidFill>
                <a:hlinkClick r:id="rId2"/>
              </a:rPr>
              <a:t>https://digitalebalans.nl/</a:t>
            </a:r>
            <a:r>
              <a:rPr lang="nl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e8dc3515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fe8dc3515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fe8dc3515d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fe8dc3515d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fe8dc3515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fe8dc3515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fe8dc3515d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fe8dc3515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e8dc3515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fe8dc3515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fe8dc3515d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fe8dc3515d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e8dc3515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e8dc3515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Voor meer informatie ga naar </a:t>
            </a:r>
            <a:r>
              <a:rPr lang="nl" u="sng">
                <a:solidFill>
                  <a:schemeClr val="hlink"/>
                </a:solidFill>
                <a:hlinkClick r:id="rId2"/>
              </a:rPr>
              <a:t>weekvandemediawijsheid.nl</a:t>
            </a:r>
            <a:r>
              <a:rPr lang="nl"/>
              <a:t>. Hier vind je de</a:t>
            </a:r>
            <a:r>
              <a:rPr lang="nl" u="sng">
                <a:solidFill>
                  <a:schemeClr val="hlink"/>
                </a:solidFill>
                <a:hlinkClick r:id="rId3"/>
              </a:rPr>
              <a:t> toolkit</a:t>
            </a:r>
            <a:r>
              <a:rPr lang="nl"/>
              <a:t>, de 10 tips en de </a:t>
            </a:r>
            <a:r>
              <a:rPr lang="nl" u="sng">
                <a:solidFill>
                  <a:schemeClr val="hlink"/>
                </a:solidFill>
                <a:hlinkClick r:id="rId4"/>
              </a:rPr>
              <a:t>inspiratiegidsen</a:t>
            </a:r>
            <a:r>
              <a:rPr lang="nl"/>
              <a:t> voor verschillende werkvelden.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fe8dc3515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fe8dc3515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hyperlink" Target="http://weekvandemediawijsheid.nl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1. Wat is de Week van de Mediawijsheid?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2. Wat is het thema van deze campagne?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3…..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4….</a:t>
            </a:r>
            <a:b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</a:b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5….</a:t>
            </a:r>
            <a:endParaRPr sz="16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6</a:t>
            </a: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. 10 tips</a:t>
            </a:r>
            <a:endParaRPr sz="16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7</a:t>
            </a:r>
            <a:r>
              <a:rPr lang="nl" sz="16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. Vragenrondje</a:t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1189200" y="1375575"/>
            <a:ext cx="676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1076350" y="524475"/>
            <a:ext cx="36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idx="1" type="body"/>
          </p:nvPr>
        </p:nvSpPr>
        <p:spPr>
          <a:xfrm>
            <a:off x="4628975" y="863550"/>
            <a:ext cx="361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Voeg hier inhoud toe!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idx="1" type="body"/>
          </p:nvPr>
        </p:nvSpPr>
        <p:spPr>
          <a:xfrm>
            <a:off x="1189200" y="1375575"/>
            <a:ext cx="676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1076350" y="524475"/>
            <a:ext cx="36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1700" y="1152475"/>
            <a:ext cx="361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1189200" y="1375575"/>
            <a:ext cx="676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1076350" y="524475"/>
            <a:ext cx="3612000" cy="8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chemeClr val="lt1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chemeClr val="lt1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5"/>
          <p:cNvSpPr txBox="1"/>
          <p:nvPr>
            <p:ph idx="1" type="body"/>
          </p:nvPr>
        </p:nvSpPr>
        <p:spPr>
          <a:xfrm>
            <a:off x="4513825" y="3014375"/>
            <a:ext cx="4566000" cy="9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nl">
                <a:solidFill>
                  <a:schemeClr val="lt1"/>
                </a:solidFill>
              </a:rPr>
              <a:t>Ga naar </a:t>
            </a:r>
            <a:r>
              <a:rPr lang="nl" u="sng">
                <a:solidFill>
                  <a:schemeClr val="hlink"/>
                </a:solidFill>
                <a:hlinkClick r:id="rId4"/>
              </a:rPr>
              <a:t>weekvandemediawijsheid.nl</a:t>
            </a:r>
            <a:r>
              <a:rPr lang="nl">
                <a:solidFill>
                  <a:schemeClr val="lt1"/>
                </a:solidFill>
              </a:rPr>
              <a:t> voor </a:t>
            </a:r>
            <a:r>
              <a:rPr lang="nl">
                <a:solidFill>
                  <a:schemeClr val="lt1"/>
                </a:solidFill>
              </a:rPr>
              <a:t>informatie over de campagne. Hier vind je de activiteiten, tool en tips!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