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embeddedFontLst>
    <p:embeddedFont>
      <p:font typeface="Roboto"/>
      <p:regular r:id="rId30"/>
      <p:bold r:id="rId31"/>
      <p:italic r:id="rId32"/>
      <p:boldItalic r:id="rId33"/>
    </p:embeddedFont>
    <p:embeddedFont>
      <p:font typeface="Chelsea Market"/>
      <p:regular r:id="rId34"/>
    </p:embeddedFont>
    <p:embeddedFont>
      <p:font typeface="Capriola"/>
      <p:regular r:id="rId35"/>
    </p:embeddedFont>
    <p:embeddedFont>
      <p:font typeface="Rubik"/>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40" roundtripDataSignature="AMtx7mgqIXKvhb6/Wnzf8UHkGp9V8B+3B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customschemas.google.com/relationships/presentationmetadata" Target="meta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bold.fntdata"/><Relationship Id="rId30" Type="http://schemas.openxmlformats.org/officeDocument/2006/relationships/font" Target="fonts/Roboto-regular.fntdata"/><Relationship Id="rId11" Type="http://schemas.openxmlformats.org/officeDocument/2006/relationships/slide" Target="slides/slide6.xml"/><Relationship Id="rId33" Type="http://schemas.openxmlformats.org/officeDocument/2006/relationships/font" Target="fonts/Roboto-boldItalic.fntdata"/><Relationship Id="rId10" Type="http://schemas.openxmlformats.org/officeDocument/2006/relationships/slide" Target="slides/slide5.xml"/><Relationship Id="rId32" Type="http://schemas.openxmlformats.org/officeDocument/2006/relationships/font" Target="fonts/Roboto-italic.fntdata"/><Relationship Id="rId13" Type="http://schemas.openxmlformats.org/officeDocument/2006/relationships/slide" Target="slides/slide8.xml"/><Relationship Id="rId35" Type="http://schemas.openxmlformats.org/officeDocument/2006/relationships/font" Target="fonts/Capriola-regular.fntdata"/><Relationship Id="rId12" Type="http://schemas.openxmlformats.org/officeDocument/2006/relationships/slide" Target="slides/slide7.xml"/><Relationship Id="rId34" Type="http://schemas.openxmlformats.org/officeDocument/2006/relationships/font" Target="fonts/ChelseaMarket-regular.fntdata"/><Relationship Id="rId15" Type="http://schemas.openxmlformats.org/officeDocument/2006/relationships/slide" Target="slides/slide10.xml"/><Relationship Id="rId37" Type="http://schemas.openxmlformats.org/officeDocument/2006/relationships/font" Target="fonts/Rubik-bold.fntdata"/><Relationship Id="rId14" Type="http://schemas.openxmlformats.org/officeDocument/2006/relationships/slide" Target="slides/slide9.xml"/><Relationship Id="rId36" Type="http://schemas.openxmlformats.org/officeDocument/2006/relationships/font" Target="fonts/Rubik-regular.fntdata"/><Relationship Id="rId17" Type="http://schemas.openxmlformats.org/officeDocument/2006/relationships/slide" Target="slides/slide12.xml"/><Relationship Id="rId39" Type="http://schemas.openxmlformats.org/officeDocument/2006/relationships/font" Target="fonts/Rubik-boldItalic.fntdata"/><Relationship Id="rId16" Type="http://schemas.openxmlformats.org/officeDocument/2006/relationships/slide" Target="slides/slide11.xml"/><Relationship Id="rId38" Type="http://schemas.openxmlformats.org/officeDocument/2006/relationships/font" Target="fonts/Rubik-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 name="Google Shape;7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b="1"/>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b="1"/>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 name="Google Shape;9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nl" sz="1050">
                <a:solidFill>
                  <a:schemeClr val="dk1"/>
                </a:solidFill>
                <a:latin typeface="Rubik"/>
                <a:ea typeface="Rubik"/>
                <a:cs typeface="Rubik"/>
                <a:sym typeface="Rubik"/>
              </a:rPr>
              <a:t>Ieder jaar vinden de Media Ukkie Dagen plaats. Dit jaar, Tijdens de Media Ukkie Dagen van 4 t/m 11 april 2025 wordt er aandacht gevraagd voor mediaopvoeding van kinderen van 0 t/m 6 jaar. Dit jaar is het thema: Samen met media. Landelijk worden er in het kader van de Media Ukkie Dagen veel activiteiten georganiseerd.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 name="Google Shape;10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368300" rtl="0" algn="l">
              <a:lnSpc>
                <a:spcPct val="115000"/>
              </a:lnSpc>
              <a:spcBef>
                <a:spcPts val="0"/>
              </a:spcBef>
              <a:spcAft>
                <a:spcPts val="0"/>
              </a:spcAft>
              <a:buClr>
                <a:schemeClr val="dk1"/>
              </a:buClr>
              <a:buSzPts val="1100"/>
              <a:buFont typeface="Arial"/>
              <a:buNone/>
            </a:pPr>
            <a:r>
              <a:rPr lang="nl" sz="1050">
                <a:solidFill>
                  <a:schemeClr val="dk1"/>
                </a:solidFill>
                <a:latin typeface="Rubik"/>
                <a:ea typeface="Rubik"/>
                <a:cs typeface="Rubik"/>
                <a:sym typeface="Rubik"/>
              </a:rPr>
              <a:t>Kijk jij graag een filmpje met je ukkie? Speel je wel eens samen een game? Of ga je wel eens mét je ukkie zitten voor een leuke podcast of een fijn luisterboek?</a:t>
            </a:r>
            <a:br>
              <a:rPr lang="nl" sz="1050">
                <a:solidFill>
                  <a:schemeClr val="dk1"/>
                </a:solidFill>
                <a:latin typeface="Rubik"/>
                <a:ea typeface="Rubik"/>
                <a:cs typeface="Rubik"/>
                <a:sym typeface="Rubik"/>
              </a:rPr>
            </a:br>
            <a:br>
              <a:rPr lang="nl" sz="1050">
                <a:solidFill>
                  <a:schemeClr val="dk1"/>
                </a:solidFill>
                <a:latin typeface="Rubik"/>
                <a:ea typeface="Rubik"/>
                <a:cs typeface="Rubik"/>
                <a:sym typeface="Rubik"/>
              </a:rPr>
            </a:br>
            <a:r>
              <a:rPr lang="nl" sz="1050">
                <a:solidFill>
                  <a:schemeClr val="dk1"/>
                </a:solidFill>
                <a:latin typeface="Rubik"/>
                <a:ea typeface="Rubik"/>
                <a:cs typeface="Rubik"/>
                <a:sym typeface="Rubik"/>
              </a:rPr>
              <a:t>In Nederland is de groep ouders die vaak samen met hun kind media gebruikt klein. Het komt dus regelmatig voor dat kleintjes helemaal zelfstandig, of met een beetje toezicht, bezig zijn met media. En dit is jammer. Want samen bezig zijn met media brengt ontzettend veel voordelen met zich mee. Samen media gebruiken is gezellig, levert de kleine kijker meer plezier op (en jou waarschijnlijk ook). En een kind dat samen bezig is met media onthoudt hier meer van en snapt ook nog eens beter wat er gebeurt. Het  biedt jou bovendien de kans om te kijken wát je kind ziet en hierover in gesprek te gaan.</a:t>
            </a:r>
            <a:endParaRPr sz="1050">
              <a:solidFill>
                <a:schemeClr val="dk1"/>
              </a:solidFill>
              <a:latin typeface="Rubik"/>
              <a:ea typeface="Rubik"/>
              <a:cs typeface="Rubik"/>
              <a:sym typeface="Rubik"/>
            </a:endParaRPr>
          </a:p>
          <a:p>
            <a:pPr indent="0" lvl="0" marL="0" rtl="0" algn="l">
              <a:lnSpc>
                <a:spcPct val="115000"/>
              </a:lnSpc>
              <a:spcBef>
                <a:spcPts val="1400"/>
              </a:spcBef>
              <a:spcAft>
                <a:spcPts val="0"/>
              </a:spcAft>
              <a:buClr>
                <a:schemeClr val="dk1"/>
              </a:buClr>
              <a:buSzPts val="1100"/>
              <a:buFont typeface="Arial"/>
              <a:buNone/>
            </a:pPr>
            <a:r>
              <a:rPr lang="nl" sz="1050">
                <a:solidFill>
                  <a:schemeClr val="dk1"/>
                </a:solidFill>
                <a:latin typeface="Rubik"/>
                <a:ea typeface="Rubik"/>
                <a:cs typeface="Rubik"/>
                <a:sym typeface="Rubik"/>
              </a:rPr>
              <a:t>Een hoop voordelen dus. En we helpen je graag om deze voordelen over te brengen op ouders, of om er zelf mee aan de slag te gaan. De Media Ukkie Dagen staan daarom komend jaar in het teken van Samen met media. We nodigen jou als professional, (groot)ouders, ooms, tantes en opvoeders uit om actief aan de slag te gaan. Kijk mee. Luister mee. Beleef mee. En ontdek zo samen wat er allemaal gebeurt in de mediawereld van jouw ukkie.</a:t>
            </a:r>
            <a:br>
              <a:rPr lang="nl" sz="1050">
                <a:solidFill>
                  <a:schemeClr val="dk1"/>
                </a:solidFill>
                <a:latin typeface="Rubik"/>
                <a:ea typeface="Rubik"/>
                <a:cs typeface="Rubik"/>
                <a:sym typeface="Rubik"/>
              </a:rPr>
            </a:br>
            <a:br>
              <a:rPr lang="nl" sz="1050">
                <a:solidFill>
                  <a:schemeClr val="dk1"/>
                </a:solidFill>
                <a:latin typeface="Rubik"/>
                <a:ea typeface="Rubik"/>
                <a:cs typeface="Rubik"/>
                <a:sym typeface="Rubik"/>
              </a:rPr>
            </a:br>
            <a:r>
              <a:rPr lang="nl" sz="1050">
                <a:solidFill>
                  <a:schemeClr val="dk1"/>
                </a:solidFill>
                <a:latin typeface="Rubik"/>
                <a:ea typeface="Rubik"/>
                <a:cs typeface="Rubik"/>
                <a:sym typeface="Rubik"/>
              </a:rPr>
              <a:t>Wij helpen je op weg. Met toegankelijke tips, handige tools en mooie materialen van een heleboel experts. Want samen media gebruiken, hoef je niet alleen te doen!</a:t>
            </a:r>
            <a:endParaRPr sz="1050">
              <a:solidFill>
                <a:schemeClr val="dk1"/>
              </a:solidFill>
              <a:latin typeface="Rubik"/>
              <a:ea typeface="Rubik"/>
              <a:cs typeface="Rubik"/>
              <a:sym typeface="Rubik"/>
            </a:endParaRPr>
          </a:p>
          <a:p>
            <a:pPr indent="0" lvl="0" marL="0" rtl="0" algn="l">
              <a:lnSpc>
                <a:spcPct val="115000"/>
              </a:lnSpc>
              <a:spcBef>
                <a:spcPts val="1400"/>
              </a:spcBef>
              <a:spcAft>
                <a:spcPts val="0"/>
              </a:spcAft>
              <a:buClr>
                <a:schemeClr val="dk1"/>
              </a:buClr>
              <a:buSzPts val="1100"/>
              <a:buFont typeface="Arial"/>
              <a:buNone/>
            </a:pPr>
            <a:r>
              <a:rPr lang="nl" sz="1050">
                <a:solidFill>
                  <a:schemeClr val="dk1"/>
                </a:solidFill>
                <a:latin typeface="Rubik"/>
                <a:ea typeface="Rubik"/>
                <a:cs typeface="Rubik"/>
                <a:sym typeface="Rubik"/>
              </a:rPr>
              <a:t>De #MUD25 vindt plaats van </a:t>
            </a:r>
            <a:r>
              <a:rPr b="1" lang="nl" sz="1050">
                <a:solidFill>
                  <a:schemeClr val="dk1"/>
                </a:solidFill>
                <a:latin typeface="Rubik"/>
                <a:ea typeface="Rubik"/>
                <a:cs typeface="Rubik"/>
                <a:sym typeface="Rubik"/>
              </a:rPr>
              <a:t>4 t/m 11 april.</a:t>
            </a:r>
            <a:r>
              <a:rPr lang="nl" sz="1050">
                <a:solidFill>
                  <a:schemeClr val="dk1"/>
                </a:solidFill>
                <a:latin typeface="Rubik"/>
                <a:ea typeface="Rubik"/>
                <a:cs typeface="Rubik"/>
                <a:sym typeface="Rubik"/>
              </a:rPr>
              <a:t> </a:t>
            </a:r>
            <a:endParaRPr sz="1050">
              <a:solidFill>
                <a:schemeClr val="dk1"/>
              </a:solidFill>
              <a:latin typeface="Rubik"/>
              <a:ea typeface="Rubik"/>
              <a:cs typeface="Rubik"/>
              <a:sym typeface="Rubik"/>
            </a:endParaRPr>
          </a:p>
          <a:p>
            <a:pPr indent="0" lvl="0" marL="13970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sz="1050">
              <a:solidFill>
                <a:schemeClr val="dk1"/>
              </a:solidFill>
              <a:latin typeface="Rubik"/>
              <a:ea typeface="Rubik"/>
              <a:cs typeface="Rubik"/>
              <a:sym typeface="Rubik"/>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 name="Google Shape;11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be1dbf3e18_0_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 name="Google Shape;125;g3be1dbf3e18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be1dbf3e18_0_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3" name="Google Shape;133;g3be1dbf3e18_0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be1dbf3e18_0_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 name="Google Shape;141;g3be1dbf3e18_0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be1dbf3e18_0_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9" name="Google Shape;149;g3be1dbf3e18_0_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be1dbf3e18_0_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g3be1dbf3e18_0_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be1dbf3e18_0_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 name="Google Shape;165;g3be1dbf3e18_0_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be1dbf3e18_0_9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3" name="Google Shape;173;g3be1dbf3e18_0_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be1dbf3e18_0_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1" name="Google Shape;181;g3be1dbf3e18_0_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be1dbf3e18_0_1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g3be1dbf3e18_0_1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282d8b4fb8_0_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 name="Google Shape;197;g3282d8b4fb8_0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be1dbf3e18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 name="Google Shape;201;g3be1dbf3e18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be1dbf3e18_0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5" name="Google Shape;205;g3be1dbf3e18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be1dbf3e18_0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g3be1dbf3e18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3" name="Google Shape;213;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nl"/>
              <a:t>Campagnewebsite als verzamelplek van alle informatie en activiteiten.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1" name="Google Shape;22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 name="Google Shape;226;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1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17"/>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18"/>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5" name="Google Shape;15;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1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9" name="Google Shape;19;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20"/>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20"/>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22"/>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22"/>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23"/>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24"/>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24"/>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24"/>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25"/>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26"/>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26"/>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it 1">
  <p:cSld name="BLANK_1">
    <p:spTree>
      <p:nvGrpSpPr>
        <p:cNvPr id="50" name="Shape 50"/>
        <p:cNvGrpSpPr/>
        <p:nvPr/>
      </p:nvGrpSpPr>
      <p:grpSpPr>
        <a:xfrm>
          <a:off x="0" y="0"/>
          <a:ext cx="0" cy="0"/>
          <a:chOff x="0" y="0"/>
          <a:chExt cx="0" cy="0"/>
        </a:xfrm>
      </p:grpSpPr>
      <p:pic>
        <p:nvPicPr>
          <p:cNvPr id="51" name="Google Shape;51;p28"/>
          <p:cNvPicPr preferRelativeResize="0"/>
          <p:nvPr/>
        </p:nvPicPr>
        <p:blipFill rotWithShape="1">
          <a:blip r:embed="rId2">
            <a:alphaModFix/>
          </a:blip>
          <a:srcRect b="0" l="0" r="0" t="0"/>
          <a:stretch/>
        </p:blipFill>
        <p:spPr>
          <a:xfrm>
            <a:off x="4588616" y="449825"/>
            <a:ext cx="2162608" cy="2436494"/>
          </a:xfrm>
          <a:prstGeom prst="rect">
            <a:avLst/>
          </a:prstGeom>
          <a:noFill/>
          <a:ln>
            <a:noFill/>
          </a:ln>
        </p:spPr>
      </p:pic>
      <p:pic>
        <p:nvPicPr>
          <p:cNvPr id="52" name="Google Shape;52;p28"/>
          <p:cNvPicPr preferRelativeResize="0"/>
          <p:nvPr/>
        </p:nvPicPr>
        <p:blipFill rotWithShape="1">
          <a:blip r:embed="rId2">
            <a:alphaModFix/>
          </a:blip>
          <a:srcRect b="0" l="0" r="0" t="0"/>
          <a:stretch/>
        </p:blipFill>
        <p:spPr>
          <a:xfrm>
            <a:off x="3473481" y="2385932"/>
            <a:ext cx="2162608" cy="2436494"/>
          </a:xfrm>
          <a:prstGeom prst="rect">
            <a:avLst/>
          </a:prstGeom>
          <a:noFill/>
          <a:ln>
            <a:noFill/>
          </a:ln>
        </p:spPr>
      </p:pic>
      <p:pic>
        <p:nvPicPr>
          <p:cNvPr id="53" name="Google Shape;53;p28"/>
          <p:cNvPicPr preferRelativeResize="0"/>
          <p:nvPr/>
        </p:nvPicPr>
        <p:blipFill rotWithShape="1">
          <a:blip r:embed="rId2">
            <a:alphaModFix/>
          </a:blip>
          <a:srcRect b="0" l="0" r="0" t="0"/>
          <a:stretch/>
        </p:blipFill>
        <p:spPr>
          <a:xfrm>
            <a:off x="2353625" y="449825"/>
            <a:ext cx="2162608" cy="2436494"/>
          </a:xfrm>
          <a:prstGeom prst="rect">
            <a:avLst/>
          </a:prstGeom>
          <a:noFill/>
          <a:ln>
            <a:noFill/>
          </a:ln>
        </p:spPr>
      </p:pic>
      <p:sp>
        <p:nvSpPr>
          <p:cNvPr id="54" name="Google Shape;54;p28"/>
          <p:cNvSpPr txBox="1"/>
          <p:nvPr>
            <p:ph type="title"/>
          </p:nvPr>
        </p:nvSpPr>
        <p:spPr>
          <a:xfrm>
            <a:off x="2388600" y="792000"/>
            <a:ext cx="2076000" cy="1793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55" name="Google Shape;55;p28"/>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
        <p:nvSpPr>
          <p:cNvPr id="56" name="Google Shape;56;p28"/>
          <p:cNvSpPr txBox="1"/>
          <p:nvPr>
            <p:ph idx="2" type="title"/>
          </p:nvPr>
        </p:nvSpPr>
        <p:spPr>
          <a:xfrm>
            <a:off x="4620600" y="792000"/>
            <a:ext cx="2076000" cy="1793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57" name="Google Shape;57;p28"/>
          <p:cNvSpPr txBox="1"/>
          <p:nvPr>
            <p:ph idx="3" type="title"/>
          </p:nvPr>
        </p:nvSpPr>
        <p:spPr>
          <a:xfrm>
            <a:off x="3515400" y="2719925"/>
            <a:ext cx="2076000" cy="1793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pic>
        <p:nvPicPr>
          <p:cNvPr id="58" name="Google Shape;58;p28"/>
          <p:cNvPicPr preferRelativeResize="0"/>
          <p:nvPr/>
        </p:nvPicPr>
        <p:blipFill rotWithShape="1">
          <a:blip r:embed="rId3">
            <a:alphaModFix/>
          </a:blip>
          <a:srcRect b="0" l="0" r="0" t="0"/>
          <a:stretch/>
        </p:blipFill>
        <p:spPr>
          <a:xfrm>
            <a:off x="241725" y="4587850"/>
            <a:ext cx="1096724" cy="3936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it aqua">
  <p:cSld name="BLANK_2_1">
    <p:spTree>
      <p:nvGrpSpPr>
        <p:cNvPr id="59" name="Shape 59"/>
        <p:cNvGrpSpPr/>
        <p:nvPr/>
      </p:nvGrpSpPr>
      <p:grpSpPr>
        <a:xfrm>
          <a:off x="0" y="0"/>
          <a:ext cx="0" cy="0"/>
          <a:chOff x="0" y="0"/>
          <a:chExt cx="0" cy="0"/>
        </a:xfrm>
      </p:grpSpPr>
      <p:sp>
        <p:nvSpPr>
          <p:cNvPr id="60" name="Google Shape;60;p29"/>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pic>
        <p:nvPicPr>
          <p:cNvPr id="61" name="Google Shape;61;p29"/>
          <p:cNvPicPr preferRelativeResize="0"/>
          <p:nvPr/>
        </p:nvPicPr>
        <p:blipFill rotWithShape="1">
          <a:blip r:embed="rId2">
            <a:alphaModFix/>
          </a:blip>
          <a:srcRect b="0" l="0" r="0" t="0"/>
          <a:stretch/>
        </p:blipFill>
        <p:spPr>
          <a:xfrm>
            <a:off x="2672400" y="456950"/>
            <a:ext cx="3720349" cy="4191528"/>
          </a:xfrm>
          <a:prstGeom prst="rect">
            <a:avLst/>
          </a:prstGeom>
          <a:noFill/>
          <a:ln>
            <a:noFill/>
          </a:ln>
        </p:spPr>
      </p:pic>
      <p:sp>
        <p:nvSpPr>
          <p:cNvPr id="62" name="Google Shape;62;p29"/>
          <p:cNvSpPr txBox="1"/>
          <p:nvPr>
            <p:ph type="title"/>
          </p:nvPr>
        </p:nvSpPr>
        <p:spPr>
          <a:xfrm>
            <a:off x="2636400" y="1348325"/>
            <a:ext cx="3807300" cy="24402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3200"/>
              <a:buNone/>
              <a:defRPr sz="32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pic>
        <p:nvPicPr>
          <p:cNvPr id="63" name="Google Shape;63;p29"/>
          <p:cNvPicPr preferRelativeResize="0"/>
          <p:nvPr/>
        </p:nvPicPr>
        <p:blipFill rotWithShape="1">
          <a:blip r:embed="rId3">
            <a:alphaModFix/>
          </a:blip>
          <a:srcRect b="0" l="0" r="0" t="0"/>
          <a:stretch/>
        </p:blipFill>
        <p:spPr>
          <a:xfrm>
            <a:off x="241725" y="4587850"/>
            <a:ext cx="1096724" cy="3936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it oranje">
  <p:cSld name="BLANK_2_2">
    <p:spTree>
      <p:nvGrpSpPr>
        <p:cNvPr id="64" name="Shape 64"/>
        <p:cNvGrpSpPr/>
        <p:nvPr/>
      </p:nvGrpSpPr>
      <p:grpSpPr>
        <a:xfrm>
          <a:off x="0" y="0"/>
          <a:ext cx="0" cy="0"/>
          <a:chOff x="0" y="0"/>
          <a:chExt cx="0" cy="0"/>
        </a:xfrm>
      </p:grpSpPr>
      <p:sp>
        <p:nvSpPr>
          <p:cNvPr id="65" name="Google Shape;65;p30"/>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
        <p:nvSpPr>
          <p:cNvPr id="66" name="Google Shape;66;p30"/>
          <p:cNvSpPr txBox="1"/>
          <p:nvPr>
            <p:ph type="title"/>
          </p:nvPr>
        </p:nvSpPr>
        <p:spPr>
          <a:xfrm>
            <a:off x="460950" y="1379550"/>
            <a:ext cx="3936900" cy="19485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rgbClr val="000000"/>
              </a:buClr>
              <a:buSzPts val="4200"/>
              <a:buFont typeface="Arial"/>
              <a:buNone/>
              <a:defRPr sz="4200">
                <a:solidFill>
                  <a:srgbClr val="000000"/>
                </a:solidFill>
                <a:latin typeface="Arial"/>
                <a:ea typeface="Arial"/>
                <a:cs typeface="Arial"/>
                <a:sym typeface="Arial"/>
              </a:defRPr>
            </a:lvl1pPr>
            <a:lvl2pPr lvl="1" algn="ctr">
              <a:lnSpc>
                <a:spcPct val="100000"/>
              </a:lnSpc>
              <a:spcBef>
                <a:spcPts val="0"/>
              </a:spcBef>
              <a:spcAft>
                <a:spcPts val="0"/>
              </a:spcAft>
              <a:buClr>
                <a:srgbClr val="000000"/>
              </a:buClr>
              <a:buSzPts val="4200"/>
              <a:buNone/>
              <a:defRPr sz="4200">
                <a:solidFill>
                  <a:srgbClr val="000000"/>
                </a:solidFill>
              </a:defRPr>
            </a:lvl2pPr>
            <a:lvl3pPr lvl="2" algn="ctr">
              <a:lnSpc>
                <a:spcPct val="100000"/>
              </a:lnSpc>
              <a:spcBef>
                <a:spcPts val="0"/>
              </a:spcBef>
              <a:spcAft>
                <a:spcPts val="0"/>
              </a:spcAft>
              <a:buClr>
                <a:srgbClr val="000000"/>
              </a:buClr>
              <a:buSzPts val="4200"/>
              <a:buNone/>
              <a:defRPr sz="4200">
                <a:solidFill>
                  <a:srgbClr val="000000"/>
                </a:solidFill>
              </a:defRPr>
            </a:lvl3pPr>
            <a:lvl4pPr lvl="3" algn="ctr">
              <a:lnSpc>
                <a:spcPct val="100000"/>
              </a:lnSpc>
              <a:spcBef>
                <a:spcPts val="0"/>
              </a:spcBef>
              <a:spcAft>
                <a:spcPts val="0"/>
              </a:spcAft>
              <a:buClr>
                <a:srgbClr val="000000"/>
              </a:buClr>
              <a:buSzPts val="4200"/>
              <a:buNone/>
              <a:defRPr sz="4200">
                <a:solidFill>
                  <a:srgbClr val="000000"/>
                </a:solidFill>
              </a:defRPr>
            </a:lvl4pPr>
            <a:lvl5pPr lvl="4" algn="ctr">
              <a:lnSpc>
                <a:spcPct val="100000"/>
              </a:lnSpc>
              <a:spcBef>
                <a:spcPts val="0"/>
              </a:spcBef>
              <a:spcAft>
                <a:spcPts val="0"/>
              </a:spcAft>
              <a:buClr>
                <a:srgbClr val="000000"/>
              </a:buClr>
              <a:buSzPts val="4200"/>
              <a:buNone/>
              <a:defRPr sz="4200">
                <a:solidFill>
                  <a:srgbClr val="000000"/>
                </a:solidFill>
              </a:defRPr>
            </a:lvl5pPr>
            <a:lvl6pPr lvl="5" algn="ctr">
              <a:lnSpc>
                <a:spcPct val="100000"/>
              </a:lnSpc>
              <a:spcBef>
                <a:spcPts val="0"/>
              </a:spcBef>
              <a:spcAft>
                <a:spcPts val="0"/>
              </a:spcAft>
              <a:buClr>
                <a:srgbClr val="000000"/>
              </a:buClr>
              <a:buSzPts val="4200"/>
              <a:buNone/>
              <a:defRPr sz="4200">
                <a:solidFill>
                  <a:srgbClr val="000000"/>
                </a:solidFill>
              </a:defRPr>
            </a:lvl6pPr>
            <a:lvl7pPr lvl="6" algn="ctr">
              <a:lnSpc>
                <a:spcPct val="100000"/>
              </a:lnSpc>
              <a:spcBef>
                <a:spcPts val="0"/>
              </a:spcBef>
              <a:spcAft>
                <a:spcPts val="0"/>
              </a:spcAft>
              <a:buClr>
                <a:srgbClr val="000000"/>
              </a:buClr>
              <a:buSzPts val="4200"/>
              <a:buNone/>
              <a:defRPr sz="4200">
                <a:solidFill>
                  <a:srgbClr val="000000"/>
                </a:solidFill>
              </a:defRPr>
            </a:lvl7pPr>
            <a:lvl8pPr lvl="7" algn="ctr">
              <a:lnSpc>
                <a:spcPct val="100000"/>
              </a:lnSpc>
              <a:spcBef>
                <a:spcPts val="0"/>
              </a:spcBef>
              <a:spcAft>
                <a:spcPts val="0"/>
              </a:spcAft>
              <a:buClr>
                <a:srgbClr val="000000"/>
              </a:buClr>
              <a:buSzPts val="4200"/>
              <a:buNone/>
              <a:defRPr sz="4200">
                <a:solidFill>
                  <a:srgbClr val="000000"/>
                </a:solidFill>
              </a:defRPr>
            </a:lvl8pPr>
            <a:lvl9pPr lvl="8" algn="ctr">
              <a:lnSpc>
                <a:spcPct val="100000"/>
              </a:lnSpc>
              <a:spcBef>
                <a:spcPts val="0"/>
              </a:spcBef>
              <a:spcAft>
                <a:spcPts val="0"/>
              </a:spcAft>
              <a:buClr>
                <a:srgbClr val="000000"/>
              </a:buClr>
              <a:buSzPts val="4200"/>
              <a:buNone/>
              <a:defRPr sz="4200">
                <a:solidFill>
                  <a:srgbClr val="000000"/>
                </a:solidFill>
              </a:defRPr>
            </a:lvl9pPr>
          </a:lstStyle>
          <a:p/>
        </p:txBody>
      </p:sp>
      <p:pic>
        <p:nvPicPr>
          <p:cNvPr id="67" name="Google Shape;67;p30"/>
          <p:cNvPicPr preferRelativeResize="0"/>
          <p:nvPr/>
        </p:nvPicPr>
        <p:blipFill rotWithShape="1">
          <a:blip r:embed="rId2">
            <a:alphaModFix/>
          </a:blip>
          <a:srcRect b="0" l="0" r="0" t="0"/>
          <a:stretch/>
        </p:blipFill>
        <p:spPr>
          <a:xfrm>
            <a:off x="241725" y="4587850"/>
            <a:ext cx="1096724" cy="3936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6"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jpg"/><Relationship Id="rId4" Type="http://schemas.openxmlformats.org/officeDocument/2006/relationships/image" Target="../media/image5.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7.jpg"/><Relationship Id="rId4" Type="http://schemas.openxmlformats.org/officeDocument/2006/relationships/image" Target="../media/image4.png"/><Relationship Id="rId5"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7.jpg"/><Relationship Id="rId4" Type="http://schemas.openxmlformats.org/officeDocument/2006/relationships/image" Target="../media/image14.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1" name="Shape 71"/>
        <p:cNvGrpSpPr/>
        <p:nvPr/>
      </p:nvGrpSpPr>
      <p:grpSpPr>
        <a:xfrm>
          <a:off x="0" y="0"/>
          <a:ext cx="0" cy="0"/>
          <a:chOff x="0" y="0"/>
          <a:chExt cx="0" cy="0"/>
        </a:xfrm>
      </p:grpSpPr>
      <p:sp>
        <p:nvSpPr>
          <p:cNvPr id="72" name="Google Shape;72;p1"/>
          <p:cNvSpPr txBox="1"/>
          <p:nvPr/>
        </p:nvSpPr>
        <p:spPr>
          <a:xfrm>
            <a:off x="4480800" y="853700"/>
            <a:ext cx="4433400" cy="215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400"/>
              <a:buFont typeface="Arial"/>
              <a:buNone/>
            </a:pPr>
            <a:r>
              <a:rPr b="1" i="0" lang="nl" sz="6400" u="none" cap="none" strike="noStrike">
                <a:solidFill>
                  <a:srgbClr val="5DAF00"/>
                </a:solidFill>
                <a:latin typeface="Capriola"/>
                <a:ea typeface="Capriola"/>
                <a:cs typeface="Capriola"/>
                <a:sym typeface="Capriola"/>
              </a:rPr>
              <a:t>Welkom</a:t>
            </a:r>
            <a:endParaRPr b="1" sz="6400">
              <a:solidFill>
                <a:srgbClr val="5DAF00"/>
              </a:solidFill>
              <a:latin typeface="Capriola"/>
              <a:ea typeface="Capriola"/>
              <a:cs typeface="Capriola"/>
              <a:sym typeface="Capriola"/>
            </a:endParaRPr>
          </a:p>
          <a:p>
            <a:pPr indent="0" lvl="0" marL="0" marR="0" rtl="0" algn="ctr">
              <a:lnSpc>
                <a:spcPct val="100000"/>
              </a:lnSpc>
              <a:spcBef>
                <a:spcPts val="0"/>
              </a:spcBef>
              <a:spcAft>
                <a:spcPts val="0"/>
              </a:spcAft>
              <a:buClr>
                <a:srgbClr val="000000"/>
              </a:buClr>
              <a:buSzPts val="4400"/>
              <a:buFont typeface="Arial"/>
              <a:buNone/>
            </a:pPr>
            <a:r>
              <a:rPr b="1" lang="nl" sz="6400">
                <a:solidFill>
                  <a:srgbClr val="5DAF00"/>
                </a:solidFill>
                <a:latin typeface="Capriola"/>
                <a:ea typeface="Capriola"/>
                <a:cs typeface="Capriola"/>
                <a:sym typeface="Capriola"/>
              </a:rPr>
              <a:t>allemaal!</a:t>
            </a:r>
            <a:endParaRPr b="1" sz="6400">
              <a:solidFill>
                <a:srgbClr val="5DAF00"/>
              </a:solidFill>
              <a:latin typeface="Capriola"/>
              <a:ea typeface="Capriola"/>
              <a:cs typeface="Capriola"/>
              <a:sym typeface="Capriola"/>
            </a:endParaRPr>
          </a:p>
        </p:txBody>
      </p:sp>
      <p:pic>
        <p:nvPicPr>
          <p:cNvPr id="73" name="Google Shape;73;p1" title="Gifje met het thema.gif"/>
          <p:cNvPicPr preferRelativeResize="0"/>
          <p:nvPr/>
        </p:nvPicPr>
        <p:blipFill>
          <a:blip r:embed="rId4">
            <a:alphaModFix/>
          </a:blip>
          <a:stretch>
            <a:fillRect/>
          </a:stretch>
        </p:blipFill>
        <p:spPr>
          <a:xfrm>
            <a:off x="70750" y="1109750"/>
            <a:ext cx="4860751" cy="36802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7" name="Shape 77"/>
        <p:cNvGrpSpPr/>
        <p:nvPr/>
      </p:nvGrpSpPr>
      <p:grpSpPr>
        <a:xfrm>
          <a:off x="0" y="0"/>
          <a:ext cx="0" cy="0"/>
          <a:chOff x="0" y="0"/>
          <a:chExt cx="0" cy="0"/>
        </a:xfrm>
      </p:grpSpPr>
      <p:sp>
        <p:nvSpPr>
          <p:cNvPr id="78" name="Google Shape;78;p2"/>
          <p:cNvSpPr txBox="1"/>
          <p:nvPr/>
        </p:nvSpPr>
        <p:spPr>
          <a:xfrm>
            <a:off x="1103850" y="1971450"/>
            <a:ext cx="6936300" cy="1200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300"/>
              <a:buFont typeface="Arial"/>
              <a:buNone/>
            </a:pPr>
            <a:r>
              <a:rPr b="0" i="0" lang="nl" sz="3300" u="none" cap="none" strike="noStrike">
                <a:solidFill>
                  <a:srgbClr val="1072B9"/>
                </a:solidFill>
                <a:latin typeface="Capriola"/>
                <a:ea typeface="Capriola"/>
                <a:cs typeface="Capriola"/>
                <a:sym typeface="Capriola"/>
              </a:rPr>
              <a:t>We beginnen over een aantal minuten!</a:t>
            </a:r>
            <a:endParaRPr b="0" i="0" sz="3300" u="none" cap="none" strike="noStrike">
              <a:solidFill>
                <a:srgbClr val="1072B9"/>
              </a:solidFill>
              <a:latin typeface="Capriola"/>
              <a:ea typeface="Capriola"/>
              <a:cs typeface="Capriola"/>
              <a:sym typeface="Capriol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2" name="Shape 82"/>
        <p:cNvGrpSpPr/>
        <p:nvPr/>
      </p:nvGrpSpPr>
      <p:grpSpPr>
        <a:xfrm>
          <a:off x="0" y="0"/>
          <a:ext cx="0" cy="0"/>
          <a:chOff x="0" y="0"/>
          <a:chExt cx="0" cy="0"/>
        </a:xfrm>
      </p:grpSpPr>
      <p:sp>
        <p:nvSpPr>
          <p:cNvPr id="83" name="Google Shape;83;p3"/>
          <p:cNvSpPr txBox="1"/>
          <p:nvPr>
            <p:ph type="ctrTitle"/>
          </p:nvPr>
        </p:nvSpPr>
        <p:spPr>
          <a:xfrm>
            <a:off x="311700" y="1120466"/>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1072B9"/>
                </a:solidFill>
                <a:latin typeface="Capriola"/>
                <a:ea typeface="Capriola"/>
                <a:cs typeface="Capriola"/>
                <a:sym typeface="Capriola"/>
              </a:rPr>
              <a:t>Kennismaking</a:t>
            </a:r>
            <a:endParaRPr sz="4000">
              <a:solidFill>
                <a:srgbClr val="1072B9"/>
              </a:solidFill>
              <a:latin typeface="Capriola"/>
              <a:ea typeface="Capriola"/>
              <a:cs typeface="Capriola"/>
              <a:sym typeface="Capriola"/>
            </a:endParaRPr>
          </a:p>
        </p:txBody>
      </p:sp>
      <p:sp>
        <p:nvSpPr>
          <p:cNvPr id="84" name="Google Shape;84;p3"/>
          <p:cNvSpPr txBox="1"/>
          <p:nvPr/>
        </p:nvSpPr>
        <p:spPr>
          <a:xfrm>
            <a:off x="2112600" y="1713066"/>
            <a:ext cx="4918800" cy="1431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b="0" i="0" lang="nl" sz="2700" u="none" cap="none" strike="noStrike">
                <a:solidFill>
                  <a:srgbClr val="5DAF00"/>
                </a:solidFill>
                <a:latin typeface="Rubik"/>
                <a:ea typeface="Rubik"/>
                <a:cs typeface="Rubik"/>
                <a:sym typeface="Rubik"/>
              </a:rPr>
              <a:t>Ik ben….</a:t>
            </a:r>
            <a:br>
              <a:rPr b="0" i="0" lang="nl" sz="2700" u="none" cap="none" strike="noStrike">
                <a:solidFill>
                  <a:srgbClr val="5DAF00"/>
                </a:solidFill>
                <a:latin typeface="Rubik"/>
                <a:ea typeface="Rubik"/>
                <a:cs typeface="Rubik"/>
                <a:sym typeface="Rubik"/>
              </a:rPr>
            </a:br>
            <a:br>
              <a:rPr b="0" i="0" lang="nl" sz="2700" u="none" cap="none" strike="noStrike">
                <a:solidFill>
                  <a:srgbClr val="5DAF00"/>
                </a:solidFill>
                <a:latin typeface="Rubik"/>
                <a:ea typeface="Rubik"/>
                <a:cs typeface="Rubik"/>
                <a:sym typeface="Rubik"/>
              </a:rPr>
            </a:br>
            <a:r>
              <a:rPr b="0" i="0" lang="nl" sz="2700" u="none" cap="none" strike="noStrike">
                <a:solidFill>
                  <a:srgbClr val="5DAF00"/>
                </a:solidFill>
                <a:latin typeface="Rubik"/>
                <a:ea typeface="Rubik"/>
                <a:cs typeface="Rubik"/>
                <a:sym typeface="Rubik"/>
              </a:rPr>
              <a:t>Wie ben jij/zijn jullie?</a:t>
            </a:r>
            <a:endParaRPr b="0" i="0" sz="2700" u="none" cap="none" strike="noStrike">
              <a:solidFill>
                <a:srgbClr val="5DAF00"/>
              </a:solidFill>
              <a:latin typeface="Rubik"/>
              <a:ea typeface="Rubik"/>
              <a:cs typeface="Rubik"/>
              <a:sym typeface="Rubik"/>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8" name="Shape 88"/>
        <p:cNvGrpSpPr/>
        <p:nvPr/>
      </p:nvGrpSpPr>
      <p:grpSpPr>
        <a:xfrm>
          <a:off x="0" y="0"/>
          <a:ext cx="0" cy="0"/>
          <a:chOff x="0" y="0"/>
          <a:chExt cx="0" cy="0"/>
        </a:xfrm>
      </p:grpSpPr>
      <p:sp>
        <p:nvSpPr>
          <p:cNvPr id="89" name="Google Shape;89;p4"/>
          <p:cNvSpPr txBox="1"/>
          <p:nvPr/>
        </p:nvSpPr>
        <p:spPr>
          <a:xfrm>
            <a:off x="311700" y="1031844"/>
            <a:ext cx="8520600" cy="646500"/>
          </a:xfrm>
          <a:prstGeom prst="rect">
            <a:avLst/>
          </a:prstGeom>
          <a:noFill/>
          <a:ln>
            <a:noFill/>
          </a:ln>
        </p:spPr>
        <p:txBody>
          <a:bodyPr anchorCtr="0" anchor="b" bIns="91425" lIns="91425" spcFirstLastPara="1" rIns="91425" wrap="square" tIns="91425">
            <a:normAutofit fontScale="90000" lnSpcReduction="20000"/>
          </a:bodyPr>
          <a:lstStyle/>
          <a:p>
            <a:pPr indent="0" lvl="0" marL="0" marR="0" rtl="0" algn="ctr">
              <a:lnSpc>
                <a:spcPct val="100000"/>
              </a:lnSpc>
              <a:spcBef>
                <a:spcPts val="0"/>
              </a:spcBef>
              <a:spcAft>
                <a:spcPts val="0"/>
              </a:spcAft>
              <a:buClr>
                <a:schemeClr val="dk1"/>
              </a:buClr>
              <a:buSzPct val="144444"/>
              <a:buFont typeface="Arial"/>
              <a:buNone/>
            </a:pPr>
            <a:r>
              <a:rPr b="0" i="0" lang="nl" sz="4000" u="none" cap="none" strike="noStrike">
                <a:solidFill>
                  <a:srgbClr val="1072B9"/>
                </a:solidFill>
                <a:latin typeface="Capriola"/>
                <a:ea typeface="Capriola"/>
                <a:cs typeface="Capriola"/>
                <a:sym typeface="Capriola"/>
              </a:rPr>
              <a:t>Programma</a:t>
            </a:r>
            <a:endParaRPr b="0" i="0" sz="1400" u="none" cap="none" strike="noStrike">
              <a:solidFill>
                <a:srgbClr val="1072B9"/>
              </a:solidFill>
              <a:latin typeface="Arial"/>
              <a:ea typeface="Arial"/>
              <a:cs typeface="Arial"/>
              <a:sym typeface="Arial"/>
            </a:endParaRPr>
          </a:p>
        </p:txBody>
      </p:sp>
      <p:sp>
        <p:nvSpPr>
          <p:cNvPr id="90" name="Google Shape;90;p4"/>
          <p:cNvSpPr/>
          <p:nvPr/>
        </p:nvSpPr>
        <p:spPr>
          <a:xfrm>
            <a:off x="5085300" y="2325500"/>
            <a:ext cx="4058700" cy="2817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1" name="Google Shape;91;p4"/>
          <p:cNvSpPr txBox="1"/>
          <p:nvPr/>
        </p:nvSpPr>
        <p:spPr>
          <a:xfrm>
            <a:off x="2019011" y="1678353"/>
            <a:ext cx="5106000" cy="232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700"/>
              <a:buFont typeface="Arial"/>
              <a:buNone/>
            </a:pPr>
            <a:br>
              <a:rPr b="0" i="0" lang="nl" sz="2700" u="none" cap="none" strike="noStrike">
                <a:solidFill>
                  <a:srgbClr val="5DAF00"/>
                </a:solidFill>
                <a:latin typeface="Rubik"/>
                <a:ea typeface="Rubik"/>
                <a:cs typeface="Rubik"/>
                <a:sym typeface="Rubik"/>
              </a:rPr>
            </a:br>
            <a:r>
              <a:rPr b="0" i="0" lang="nl" sz="1600" u="none" cap="none" strike="noStrike">
                <a:solidFill>
                  <a:srgbClr val="5DAF00"/>
                </a:solidFill>
                <a:latin typeface="Rubik"/>
                <a:ea typeface="Rubik"/>
                <a:cs typeface="Rubik"/>
                <a:sym typeface="Rubik"/>
              </a:rPr>
              <a:t>1. Wat zijn de Media Ukkie Dagen?</a:t>
            </a:r>
            <a:br>
              <a:rPr b="0" i="0" lang="nl" sz="1600" u="none" cap="none" strike="noStrike">
                <a:solidFill>
                  <a:srgbClr val="5DAF00"/>
                </a:solidFill>
                <a:latin typeface="Rubik"/>
                <a:ea typeface="Rubik"/>
                <a:cs typeface="Rubik"/>
                <a:sym typeface="Rubik"/>
              </a:rPr>
            </a:br>
            <a:r>
              <a:rPr b="0" i="0" lang="nl" sz="1600" u="none" cap="none" strike="noStrike">
                <a:solidFill>
                  <a:srgbClr val="5DAF00"/>
                </a:solidFill>
                <a:latin typeface="Rubik"/>
                <a:ea typeface="Rubik"/>
                <a:cs typeface="Rubik"/>
                <a:sym typeface="Rubik"/>
              </a:rPr>
              <a:t>2. Wat is het thema van deze campagne?</a:t>
            </a:r>
            <a:br>
              <a:rPr b="0" i="0" lang="nl" sz="1600" u="none" cap="none" strike="noStrike">
                <a:solidFill>
                  <a:srgbClr val="5DAF00"/>
                </a:solidFill>
                <a:latin typeface="Rubik"/>
                <a:ea typeface="Rubik"/>
                <a:cs typeface="Rubik"/>
                <a:sym typeface="Rubik"/>
              </a:rPr>
            </a:br>
            <a:r>
              <a:rPr b="0" i="0" lang="nl" sz="1600" u="none" cap="none" strike="noStrike">
                <a:solidFill>
                  <a:srgbClr val="5DAF00"/>
                </a:solidFill>
                <a:latin typeface="Rubik"/>
                <a:ea typeface="Rubik"/>
                <a:cs typeface="Rubik"/>
                <a:sym typeface="Rubik"/>
              </a:rPr>
              <a:t>3. Welke activiteiten, tips en tools zijn beschikbaar?</a:t>
            </a:r>
            <a:endParaRPr b="0" i="0" sz="1600" u="none" cap="none" strike="noStrike">
              <a:solidFill>
                <a:srgbClr val="5DAF00"/>
              </a:solidFill>
              <a:latin typeface="Rubik"/>
              <a:ea typeface="Rubik"/>
              <a:cs typeface="Rubik"/>
              <a:sym typeface="Rubik"/>
            </a:endParaRPr>
          </a:p>
          <a:p>
            <a:pPr indent="0" lvl="0" marL="0" marR="0" rtl="0" algn="l">
              <a:lnSpc>
                <a:spcPct val="100000"/>
              </a:lnSpc>
              <a:spcBef>
                <a:spcPts val="0"/>
              </a:spcBef>
              <a:spcAft>
                <a:spcPts val="0"/>
              </a:spcAft>
              <a:buClr>
                <a:srgbClr val="000000"/>
              </a:buClr>
              <a:buSzPts val="2700"/>
              <a:buFont typeface="Arial"/>
              <a:buNone/>
            </a:pPr>
            <a:r>
              <a:rPr b="0" i="0" lang="nl" sz="1600" u="none" cap="none" strike="noStrike">
                <a:solidFill>
                  <a:srgbClr val="5DAF00"/>
                </a:solidFill>
                <a:latin typeface="Rubik"/>
                <a:ea typeface="Rubik"/>
                <a:cs typeface="Rubik"/>
                <a:sym typeface="Rubik"/>
              </a:rPr>
              <a:t>4. …</a:t>
            </a:r>
            <a:endParaRPr b="0" i="0" sz="1600" u="none" cap="none" strike="noStrike">
              <a:solidFill>
                <a:srgbClr val="5DAF00"/>
              </a:solidFill>
              <a:latin typeface="Rubik"/>
              <a:ea typeface="Rubik"/>
              <a:cs typeface="Rubik"/>
              <a:sym typeface="Rubik"/>
            </a:endParaRPr>
          </a:p>
          <a:p>
            <a:pPr indent="0" lvl="0" marL="0" marR="0" rtl="0" algn="l">
              <a:lnSpc>
                <a:spcPct val="100000"/>
              </a:lnSpc>
              <a:spcBef>
                <a:spcPts val="0"/>
              </a:spcBef>
              <a:spcAft>
                <a:spcPts val="0"/>
              </a:spcAft>
              <a:buClr>
                <a:srgbClr val="000000"/>
              </a:buClr>
              <a:buSzPts val="2700"/>
              <a:buFont typeface="Arial"/>
              <a:buNone/>
            </a:pPr>
            <a:r>
              <a:rPr b="0" i="0" lang="nl" sz="1600" u="none" cap="none" strike="noStrike">
                <a:solidFill>
                  <a:srgbClr val="5DAF00"/>
                </a:solidFill>
                <a:latin typeface="Rubik"/>
                <a:ea typeface="Rubik"/>
                <a:cs typeface="Rubik"/>
                <a:sym typeface="Rubik"/>
              </a:rPr>
              <a:t>5. …</a:t>
            </a:r>
            <a:endParaRPr b="0" i="0" sz="1600" u="none" cap="none" strike="noStrike">
              <a:solidFill>
                <a:srgbClr val="5DAF00"/>
              </a:solidFill>
              <a:latin typeface="Rubik"/>
              <a:ea typeface="Rubik"/>
              <a:cs typeface="Rubik"/>
              <a:sym typeface="Rubik"/>
            </a:endParaRPr>
          </a:p>
          <a:p>
            <a:pPr indent="0" lvl="0" marL="0" marR="0" rtl="0" algn="l">
              <a:lnSpc>
                <a:spcPct val="100000"/>
              </a:lnSpc>
              <a:spcBef>
                <a:spcPts val="0"/>
              </a:spcBef>
              <a:spcAft>
                <a:spcPts val="0"/>
              </a:spcAft>
              <a:buClr>
                <a:srgbClr val="000000"/>
              </a:buClr>
              <a:buSzPts val="2700"/>
              <a:buFont typeface="Arial"/>
              <a:buNone/>
            </a:pPr>
            <a:r>
              <a:rPr b="0" i="0" lang="nl" sz="1600" u="none" cap="none" strike="noStrike">
                <a:solidFill>
                  <a:srgbClr val="5DAF00"/>
                </a:solidFill>
                <a:latin typeface="Rubik"/>
                <a:ea typeface="Rubik"/>
                <a:cs typeface="Rubik"/>
                <a:sym typeface="Rubik"/>
              </a:rPr>
              <a:t>6. …</a:t>
            </a:r>
            <a:endParaRPr b="0" i="0" sz="1600" u="none" cap="none" strike="noStrike">
              <a:solidFill>
                <a:srgbClr val="5DAF00"/>
              </a:solidFill>
              <a:latin typeface="Rubik"/>
              <a:ea typeface="Rubik"/>
              <a:cs typeface="Rubik"/>
              <a:sym typeface="Rubik"/>
            </a:endParaRPr>
          </a:p>
          <a:p>
            <a:pPr indent="0" lvl="0" marL="0" marR="0" rtl="0" algn="l">
              <a:lnSpc>
                <a:spcPct val="100000"/>
              </a:lnSpc>
              <a:spcBef>
                <a:spcPts val="0"/>
              </a:spcBef>
              <a:spcAft>
                <a:spcPts val="0"/>
              </a:spcAft>
              <a:buClr>
                <a:srgbClr val="000000"/>
              </a:buClr>
              <a:buSzPts val="1600"/>
              <a:buFont typeface="Arial"/>
              <a:buNone/>
            </a:pPr>
            <a:r>
              <a:rPr b="0" i="0" lang="nl" sz="1600" u="none" cap="none" strike="noStrike">
                <a:solidFill>
                  <a:srgbClr val="5DAF00"/>
                </a:solidFill>
                <a:latin typeface="Rubik"/>
                <a:ea typeface="Rubik"/>
                <a:cs typeface="Rubik"/>
                <a:sym typeface="Rubik"/>
              </a:rPr>
              <a:t>7.  Vragenrondje</a:t>
            </a:r>
            <a:endParaRPr b="0" i="0" sz="1600" u="none" cap="none" strike="noStrike">
              <a:solidFill>
                <a:srgbClr val="5DAF00"/>
              </a:solidFill>
              <a:latin typeface="Rubik"/>
              <a:ea typeface="Rubik"/>
              <a:cs typeface="Rubik"/>
              <a:sym typeface="Rubik"/>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5" name="Shape 95"/>
        <p:cNvGrpSpPr/>
        <p:nvPr/>
      </p:nvGrpSpPr>
      <p:grpSpPr>
        <a:xfrm>
          <a:off x="0" y="0"/>
          <a:ext cx="0" cy="0"/>
          <a:chOff x="0" y="0"/>
          <a:chExt cx="0" cy="0"/>
        </a:xfrm>
      </p:grpSpPr>
      <p:sp>
        <p:nvSpPr>
          <p:cNvPr id="96" name="Google Shape;96;p5"/>
          <p:cNvSpPr txBox="1"/>
          <p:nvPr/>
        </p:nvSpPr>
        <p:spPr>
          <a:xfrm>
            <a:off x="311700" y="762375"/>
            <a:ext cx="8520600" cy="1005600"/>
          </a:xfrm>
          <a:prstGeom prst="rect">
            <a:avLst/>
          </a:prstGeom>
          <a:noFill/>
          <a:ln>
            <a:noFill/>
          </a:ln>
        </p:spPr>
        <p:txBody>
          <a:bodyPr anchorCtr="0" anchor="b" bIns="91425" lIns="91425" spcFirstLastPara="1" rIns="91425" wrap="square" tIns="91425">
            <a:noAutofit/>
          </a:bodyPr>
          <a:lstStyle/>
          <a:p>
            <a:pPr indent="0" lvl="0" marL="0" marR="0" rtl="0" algn="ctr">
              <a:lnSpc>
                <a:spcPct val="80000"/>
              </a:lnSpc>
              <a:spcBef>
                <a:spcPts val="0"/>
              </a:spcBef>
              <a:spcAft>
                <a:spcPts val="0"/>
              </a:spcAft>
              <a:buClr>
                <a:schemeClr val="dk1"/>
              </a:buClr>
              <a:buSzPts val="3250"/>
              <a:buFont typeface="Arial"/>
              <a:buNone/>
            </a:pPr>
            <a:r>
              <a:rPr b="0" i="0" lang="nl" sz="3200" u="none" cap="none" strike="noStrike">
                <a:solidFill>
                  <a:srgbClr val="1072B9"/>
                </a:solidFill>
                <a:latin typeface="Capriola"/>
                <a:ea typeface="Capriola"/>
                <a:cs typeface="Capriola"/>
                <a:sym typeface="Capriola"/>
              </a:rPr>
              <a:t>Wat zijn de </a:t>
            </a:r>
            <a:endParaRPr b="0" i="0" sz="3200" u="none" cap="none" strike="noStrike">
              <a:solidFill>
                <a:srgbClr val="1072B9"/>
              </a:solidFill>
              <a:latin typeface="Capriola"/>
              <a:ea typeface="Capriola"/>
              <a:cs typeface="Capriola"/>
              <a:sym typeface="Capriola"/>
            </a:endParaRPr>
          </a:p>
          <a:p>
            <a:pPr indent="0" lvl="0" marL="0" marR="0" rtl="0" algn="ctr">
              <a:lnSpc>
                <a:spcPct val="80000"/>
              </a:lnSpc>
              <a:spcBef>
                <a:spcPts val="0"/>
              </a:spcBef>
              <a:spcAft>
                <a:spcPts val="0"/>
              </a:spcAft>
              <a:buClr>
                <a:schemeClr val="dk1"/>
              </a:buClr>
              <a:buSzPts val="3250"/>
              <a:buFont typeface="Arial"/>
              <a:buNone/>
            </a:pPr>
            <a:r>
              <a:rPr b="0" i="0" lang="nl" sz="3200" u="none" cap="none" strike="noStrike">
                <a:solidFill>
                  <a:srgbClr val="1072B9"/>
                </a:solidFill>
                <a:latin typeface="Capriola"/>
                <a:ea typeface="Capriola"/>
                <a:cs typeface="Capriola"/>
                <a:sym typeface="Capriola"/>
              </a:rPr>
              <a:t>Media Ukkie Dagen?</a:t>
            </a:r>
            <a:endParaRPr b="0" i="0" sz="3200" u="none" cap="none" strike="noStrike">
              <a:solidFill>
                <a:srgbClr val="1072B9"/>
              </a:solidFill>
              <a:latin typeface="Arial"/>
              <a:ea typeface="Arial"/>
              <a:cs typeface="Arial"/>
              <a:sym typeface="Arial"/>
            </a:endParaRPr>
          </a:p>
        </p:txBody>
      </p:sp>
      <p:sp>
        <p:nvSpPr>
          <p:cNvPr id="97" name="Google Shape;97;p5"/>
          <p:cNvSpPr txBox="1"/>
          <p:nvPr/>
        </p:nvSpPr>
        <p:spPr>
          <a:xfrm>
            <a:off x="903600" y="2005800"/>
            <a:ext cx="7336800" cy="1893900"/>
          </a:xfrm>
          <a:prstGeom prst="rect">
            <a:avLst/>
          </a:prstGeom>
          <a:noFill/>
          <a:ln>
            <a:noFill/>
          </a:ln>
        </p:spPr>
        <p:txBody>
          <a:bodyPr anchorCtr="0" anchor="t" bIns="91425" lIns="91425" spcFirstLastPara="1" rIns="91425" wrap="square" tIns="91425">
            <a:noAutofit/>
          </a:bodyPr>
          <a:lstStyle/>
          <a:p>
            <a:pPr indent="-311150" lvl="0" marL="457200" marR="0" rtl="0" algn="l">
              <a:lnSpc>
                <a:spcPct val="100000"/>
              </a:lnSpc>
              <a:spcBef>
                <a:spcPts val="0"/>
              </a:spcBef>
              <a:spcAft>
                <a:spcPts val="0"/>
              </a:spcAft>
              <a:buClr>
                <a:srgbClr val="1072B9"/>
              </a:buClr>
              <a:buSzPts val="1300"/>
              <a:buFont typeface="Rubik"/>
              <a:buChar char="●"/>
            </a:pPr>
            <a:r>
              <a:rPr lang="nl" sz="1300">
                <a:solidFill>
                  <a:srgbClr val="1072B9"/>
                </a:solidFill>
                <a:latin typeface="Rubik"/>
                <a:ea typeface="Rubik"/>
                <a:cs typeface="Rubik"/>
                <a:sym typeface="Rubik"/>
              </a:rPr>
              <a:t>10 t/m 17  april </a:t>
            </a:r>
            <a:br>
              <a:rPr b="0" i="0" lang="nl" sz="1300" u="none" cap="none" strike="noStrike">
                <a:solidFill>
                  <a:srgbClr val="1072B9"/>
                </a:solidFill>
                <a:latin typeface="Rubik"/>
                <a:ea typeface="Rubik"/>
                <a:cs typeface="Rubik"/>
                <a:sym typeface="Rubik"/>
              </a:rPr>
            </a:br>
            <a:endParaRPr b="0" i="0" sz="1300" u="none" cap="none" strike="noStrike">
              <a:solidFill>
                <a:srgbClr val="1072B9"/>
              </a:solidFill>
              <a:latin typeface="Rubik"/>
              <a:ea typeface="Rubik"/>
              <a:cs typeface="Rubik"/>
              <a:sym typeface="Rubik"/>
            </a:endParaRPr>
          </a:p>
          <a:p>
            <a:pPr indent="-311150" lvl="0" marL="457200" marR="0" rtl="0" algn="l">
              <a:lnSpc>
                <a:spcPct val="100000"/>
              </a:lnSpc>
              <a:spcBef>
                <a:spcPts val="0"/>
              </a:spcBef>
              <a:spcAft>
                <a:spcPts val="0"/>
              </a:spcAft>
              <a:buClr>
                <a:srgbClr val="1072B9"/>
              </a:buClr>
              <a:buSzPts val="1300"/>
              <a:buFont typeface="Rubik"/>
              <a:buChar char="●"/>
            </a:pPr>
            <a:r>
              <a:rPr b="0" i="0" lang="nl" sz="1300" u="none" cap="none" strike="noStrike">
                <a:solidFill>
                  <a:srgbClr val="1072B9"/>
                </a:solidFill>
                <a:latin typeface="Rubik"/>
                <a:ea typeface="Rubik"/>
                <a:cs typeface="Rubik"/>
                <a:sym typeface="Rubik"/>
              </a:rPr>
              <a:t>Tijdens de Media Ukkie Dagen wordt er aandacht gevraagd voor </a:t>
            </a:r>
            <a:br>
              <a:rPr b="0" i="0" lang="nl" sz="1300" u="none" cap="none" strike="noStrike">
                <a:solidFill>
                  <a:srgbClr val="1072B9"/>
                </a:solidFill>
                <a:latin typeface="Rubik"/>
                <a:ea typeface="Rubik"/>
                <a:cs typeface="Rubik"/>
                <a:sym typeface="Rubik"/>
              </a:rPr>
            </a:br>
            <a:r>
              <a:rPr b="0" i="0" lang="nl" sz="1300" u="none" cap="none" strike="noStrike">
                <a:solidFill>
                  <a:srgbClr val="1072B9"/>
                </a:solidFill>
                <a:latin typeface="Rubik"/>
                <a:ea typeface="Rubik"/>
                <a:cs typeface="Rubik"/>
                <a:sym typeface="Rubik"/>
              </a:rPr>
              <a:t>mediawijsheid in de opvoeding van kinderen van 0 t/m 6 jaar.</a:t>
            </a:r>
            <a:endParaRPr b="0" i="0" sz="1100" u="none" cap="none" strike="noStrike">
              <a:solidFill>
                <a:srgbClr val="1072B9"/>
              </a:solidFill>
              <a:latin typeface="Arial"/>
              <a:ea typeface="Arial"/>
              <a:cs typeface="Arial"/>
              <a:sym typeface="Arial"/>
            </a:endParaRPr>
          </a:p>
          <a:p>
            <a:pPr indent="0" lvl="0" marL="914400" marR="0" rtl="0" algn="l">
              <a:lnSpc>
                <a:spcPct val="100000"/>
              </a:lnSpc>
              <a:spcBef>
                <a:spcPts val="0"/>
              </a:spcBef>
              <a:spcAft>
                <a:spcPts val="0"/>
              </a:spcAft>
              <a:buClr>
                <a:schemeClr val="dk2"/>
              </a:buClr>
              <a:buSzPts val="2800"/>
              <a:buFont typeface="Arial"/>
              <a:buNone/>
            </a:pPr>
            <a:r>
              <a:t/>
            </a:r>
            <a:endParaRPr b="0" i="0" sz="1300" u="none" cap="none" strike="noStrike">
              <a:solidFill>
                <a:srgbClr val="1072B9"/>
              </a:solidFill>
              <a:latin typeface="Rubik"/>
              <a:ea typeface="Rubik"/>
              <a:cs typeface="Rubik"/>
              <a:sym typeface="Rubik"/>
            </a:endParaRPr>
          </a:p>
          <a:p>
            <a:pPr indent="-311150" lvl="0" marL="457200" marR="0" rtl="0" algn="l">
              <a:lnSpc>
                <a:spcPct val="100000"/>
              </a:lnSpc>
              <a:spcBef>
                <a:spcPts val="0"/>
              </a:spcBef>
              <a:spcAft>
                <a:spcPts val="0"/>
              </a:spcAft>
              <a:buClr>
                <a:srgbClr val="1072B9"/>
              </a:buClr>
              <a:buSzPts val="1300"/>
              <a:buFont typeface="Rubik"/>
              <a:buChar char="●"/>
            </a:pPr>
            <a:r>
              <a:rPr b="0" i="0" lang="nl" sz="1300" u="none" cap="none" strike="noStrike">
                <a:solidFill>
                  <a:srgbClr val="1072B9"/>
                </a:solidFill>
                <a:latin typeface="Rubik"/>
                <a:ea typeface="Rubik"/>
                <a:cs typeface="Rubik"/>
                <a:sym typeface="Rubik"/>
              </a:rPr>
              <a:t>Dit jaar is het thema: </a:t>
            </a:r>
            <a:r>
              <a:rPr b="1" lang="nl" sz="1300">
                <a:solidFill>
                  <a:srgbClr val="1072B9"/>
                </a:solidFill>
                <a:latin typeface="Rubik"/>
                <a:ea typeface="Rubik"/>
                <a:cs typeface="Rubik"/>
                <a:sym typeface="Rubik"/>
              </a:rPr>
              <a:t>Kleuren, kijken, kletsen</a:t>
            </a:r>
            <a:endParaRPr b="0" i="0" sz="1100" u="none" cap="none" strike="noStrike">
              <a:solidFill>
                <a:srgbClr val="1072B9"/>
              </a:solidFill>
              <a:latin typeface="Arial"/>
              <a:ea typeface="Arial"/>
              <a:cs typeface="Arial"/>
              <a:sym typeface="Arial"/>
            </a:endParaRPr>
          </a:p>
          <a:p>
            <a:pPr indent="0" lvl="0" marL="127000" marR="0" rtl="0" algn="l">
              <a:lnSpc>
                <a:spcPct val="100000"/>
              </a:lnSpc>
              <a:spcBef>
                <a:spcPts val="0"/>
              </a:spcBef>
              <a:spcAft>
                <a:spcPts val="0"/>
              </a:spcAft>
              <a:buClr>
                <a:schemeClr val="dk2"/>
              </a:buClr>
              <a:buSzPts val="1600"/>
              <a:buFont typeface="Arial"/>
              <a:buNone/>
            </a:pPr>
            <a:r>
              <a:t/>
            </a:r>
            <a:endParaRPr b="0" i="0" sz="1300" u="none" cap="none" strike="noStrike">
              <a:solidFill>
                <a:srgbClr val="1072B9"/>
              </a:solidFill>
              <a:latin typeface="Rubik"/>
              <a:ea typeface="Rubik"/>
              <a:cs typeface="Rubik"/>
              <a:sym typeface="Rubik"/>
            </a:endParaRPr>
          </a:p>
          <a:p>
            <a:pPr indent="-311150" lvl="0" marL="457200" marR="0" rtl="0" algn="l">
              <a:lnSpc>
                <a:spcPct val="100000"/>
              </a:lnSpc>
              <a:spcBef>
                <a:spcPts val="0"/>
              </a:spcBef>
              <a:spcAft>
                <a:spcPts val="0"/>
              </a:spcAft>
              <a:buClr>
                <a:srgbClr val="1072B9"/>
              </a:buClr>
              <a:buSzPts val="1300"/>
              <a:buFont typeface="Rubik"/>
              <a:buChar char="●"/>
            </a:pPr>
            <a:r>
              <a:rPr b="0" i="0" lang="nl" sz="1300" u="none" cap="none" strike="noStrike">
                <a:solidFill>
                  <a:srgbClr val="1072B9"/>
                </a:solidFill>
                <a:latin typeface="Rubik"/>
                <a:ea typeface="Rubik"/>
                <a:cs typeface="Rubik"/>
                <a:sym typeface="Rubik"/>
              </a:rPr>
              <a:t>Tijdens de Media Ukkie Dagen worden er door het hele land activiteiten georganiseerd </a:t>
            </a:r>
            <a:endParaRPr b="0" i="0" sz="1600" u="none" cap="none" strike="noStrike">
              <a:solidFill>
                <a:srgbClr val="1072B9"/>
              </a:solidFill>
              <a:latin typeface="Rubik"/>
              <a:ea typeface="Rubik"/>
              <a:cs typeface="Rubik"/>
              <a:sym typeface="Rubik"/>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1" name="Shape 101"/>
        <p:cNvGrpSpPr/>
        <p:nvPr/>
      </p:nvGrpSpPr>
      <p:grpSpPr>
        <a:xfrm>
          <a:off x="0" y="0"/>
          <a:ext cx="0" cy="0"/>
          <a:chOff x="0" y="0"/>
          <a:chExt cx="0" cy="0"/>
        </a:xfrm>
      </p:grpSpPr>
      <p:sp>
        <p:nvSpPr>
          <p:cNvPr id="102" name="Google Shape;102;p6"/>
          <p:cNvSpPr txBox="1"/>
          <p:nvPr/>
        </p:nvSpPr>
        <p:spPr>
          <a:xfrm>
            <a:off x="1412725" y="2081700"/>
            <a:ext cx="63159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6"/>
          <p:cNvSpPr txBox="1"/>
          <p:nvPr/>
        </p:nvSpPr>
        <p:spPr>
          <a:xfrm>
            <a:off x="79081" y="1417400"/>
            <a:ext cx="8520600" cy="908100"/>
          </a:xfrm>
          <a:prstGeom prst="rect">
            <a:avLst/>
          </a:prstGeom>
          <a:noFill/>
          <a:ln>
            <a:noFill/>
          </a:ln>
        </p:spPr>
        <p:txBody>
          <a:bodyPr anchorCtr="0" anchor="t" bIns="91425" lIns="91425" spcFirstLastPara="1" rIns="91425" wrap="square" tIns="91425">
            <a:normAutofit fontScale="85000" lnSpcReduction="20000"/>
          </a:bodyPr>
          <a:lstStyle/>
          <a:p>
            <a:pPr indent="0" lvl="0" marL="0" marR="0" rtl="0" algn="ctr">
              <a:lnSpc>
                <a:spcPct val="100000"/>
              </a:lnSpc>
              <a:spcBef>
                <a:spcPts val="0"/>
              </a:spcBef>
              <a:spcAft>
                <a:spcPts val="0"/>
              </a:spcAft>
              <a:buClr>
                <a:schemeClr val="dk1"/>
              </a:buClr>
              <a:buSzPct val="40740"/>
              <a:buFont typeface="Arial"/>
              <a:buNone/>
            </a:pPr>
            <a:r>
              <a:rPr b="0" i="0" lang="nl" sz="2700" u="none" cap="none" strike="noStrike">
                <a:solidFill>
                  <a:srgbClr val="5DAF00"/>
                </a:solidFill>
                <a:latin typeface="Rubik"/>
                <a:ea typeface="Rubik"/>
                <a:cs typeface="Rubik"/>
                <a:sym typeface="Rubik"/>
              </a:rPr>
              <a:t>Insteek thema</a:t>
            </a:r>
            <a:endParaRPr b="0" i="0" sz="3574" u="none" cap="none" strike="noStrike">
              <a:solidFill>
                <a:srgbClr val="5DAF00"/>
              </a:solidFill>
              <a:latin typeface="Rubik"/>
              <a:ea typeface="Rubik"/>
              <a:cs typeface="Rubik"/>
              <a:sym typeface="Rubik"/>
            </a:endParaRPr>
          </a:p>
          <a:p>
            <a:pPr indent="0" lvl="0" marL="0" marR="0" rtl="0" algn="l">
              <a:lnSpc>
                <a:spcPct val="115000"/>
              </a:lnSpc>
              <a:spcBef>
                <a:spcPts val="0"/>
              </a:spcBef>
              <a:spcAft>
                <a:spcPts val="0"/>
              </a:spcAft>
              <a:buClr>
                <a:schemeClr val="dk1"/>
              </a:buClr>
              <a:buSzPct val="100000"/>
              <a:buFont typeface="Arial"/>
              <a:buNone/>
            </a:pPr>
            <a:r>
              <a:t/>
            </a:r>
            <a:endParaRPr b="0" i="0" sz="1100" u="none" cap="none" strike="noStrike">
              <a:solidFill>
                <a:srgbClr val="5DAF00"/>
              </a:solidFill>
              <a:latin typeface="Arial"/>
              <a:ea typeface="Arial"/>
              <a:cs typeface="Arial"/>
              <a:sym typeface="Arial"/>
            </a:endParaRPr>
          </a:p>
          <a:p>
            <a:pPr indent="0" lvl="0" marL="0" marR="0" rtl="0" algn="ctr">
              <a:lnSpc>
                <a:spcPct val="100000"/>
              </a:lnSpc>
              <a:spcBef>
                <a:spcPts val="0"/>
              </a:spcBef>
              <a:spcAft>
                <a:spcPts val="0"/>
              </a:spcAft>
              <a:buClr>
                <a:schemeClr val="dk2"/>
              </a:buClr>
              <a:buSzPct val="100000"/>
              <a:buFont typeface="Arial"/>
              <a:buNone/>
            </a:pPr>
            <a:r>
              <a:t/>
            </a:r>
            <a:endParaRPr b="0" i="0" sz="2800" u="none" cap="none" strike="noStrike">
              <a:solidFill>
                <a:srgbClr val="5DAF00"/>
              </a:solidFill>
              <a:latin typeface="Arial"/>
              <a:ea typeface="Arial"/>
              <a:cs typeface="Arial"/>
              <a:sym typeface="Arial"/>
            </a:endParaRPr>
          </a:p>
        </p:txBody>
      </p:sp>
      <p:sp>
        <p:nvSpPr>
          <p:cNvPr id="104" name="Google Shape;104;p6"/>
          <p:cNvSpPr txBox="1"/>
          <p:nvPr/>
        </p:nvSpPr>
        <p:spPr>
          <a:xfrm>
            <a:off x="1445806" y="2208693"/>
            <a:ext cx="6315900" cy="1613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0"/>
              </a:spcAft>
              <a:buClr>
                <a:schemeClr val="dk1"/>
              </a:buClr>
              <a:buSzPts val="1100"/>
              <a:buFont typeface="Arial"/>
              <a:buNone/>
            </a:pPr>
            <a:r>
              <a:rPr lang="nl" sz="1300">
                <a:solidFill>
                  <a:srgbClr val="1072B9"/>
                </a:solidFill>
                <a:latin typeface="Rubik"/>
                <a:ea typeface="Rubik"/>
                <a:cs typeface="Rubik"/>
                <a:sym typeface="Rubik"/>
              </a:rPr>
              <a:t>In de eerste jaren leren kinderen veel en groeien ze op met digitale media. Goede begeleiding is belangrijk, maar niet altijd makkelijk.</a:t>
            </a:r>
            <a:endParaRPr sz="1300">
              <a:solidFill>
                <a:srgbClr val="1072B9"/>
              </a:solidFill>
              <a:latin typeface="Rubik"/>
              <a:ea typeface="Rubik"/>
              <a:cs typeface="Rubik"/>
              <a:sym typeface="Rubik"/>
            </a:endParaRPr>
          </a:p>
          <a:p>
            <a:pPr indent="0" lvl="0" marL="0" rtl="0" algn="ctr">
              <a:lnSpc>
                <a:spcPct val="115000"/>
              </a:lnSpc>
              <a:spcBef>
                <a:spcPts val="1200"/>
              </a:spcBef>
              <a:spcAft>
                <a:spcPts val="0"/>
              </a:spcAft>
              <a:buClr>
                <a:schemeClr val="dk1"/>
              </a:buClr>
              <a:buSzPts val="1100"/>
              <a:buFont typeface="Arial"/>
              <a:buNone/>
            </a:pPr>
            <a:r>
              <a:rPr lang="nl" sz="1300">
                <a:solidFill>
                  <a:srgbClr val="1072B9"/>
                </a:solidFill>
                <a:latin typeface="Rubik"/>
                <a:ea typeface="Rubik"/>
                <a:cs typeface="Rubik"/>
                <a:sym typeface="Rubik"/>
              </a:rPr>
              <a:t>Media zijn leuk en leerzaam, maar hoeveel is genoeg en wat past bij je kind?</a:t>
            </a:r>
            <a:endParaRPr sz="1300">
              <a:solidFill>
                <a:srgbClr val="1072B9"/>
              </a:solidFill>
              <a:latin typeface="Rubik"/>
              <a:ea typeface="Rubik"/>
              <a:cs typeface="Rubik"/>
              <a:sym typeface="Rubik"/>
            </a:endParaRPr>
          </a:p>
          <a:p>
            <a:pPr indent="0" lvl="0" marL="0" rtl="0" algn="ctr">
              <a:lnSpc>
                <a:spcPct val="115000"/>
              </a:lnSpc>
              <a:spcBef>
                <a:spcPts val="1200"/>
              </a:spcBef>
              <a:spcAft>
                <a:spcPts val="1200"/>
              </a:spcAft>
              <a:buNone/>
            </a:pPr>
            <a:r>
              <a:rPr lang="nl" sz="1300">
                <a:solidFill>
                  <a:srgbClr val="1072B9"/>
                </a:solidFill>
                <a:latin typeface="Rubik"/>
                <a:ea typeface="Rubik"/>
                <a:cs typeface="Rubik"/>
                <a:sym typeface="Rubik"/>
              </a:rPr>
              <a:t>Tijdens de Media Ukkie Dagen (10 t/m 17 april 2026) krijg je praktische tips, inspiratie en materialen van experts om samen bewust met media bezig te zijn.</a:t>
            </a:r>
            <a:endParaRPr sz="1300">
              <a:solidFill>
                <a:srgbClr val="1072B9"/>
              </a:solidFill>
              <a:latin typeface="Rubik"/>
              <a:ea typeface="Rubik"/>
              <a:cs typeface="Rubik"/>
              <a:sym typeface="Rubik"/>
            </a:endParaRPr>
          </a:p>
        </p:txBody>
      </p:sp>
      <p:sp>
        <p:nvSpPr>
          <p:cNvPr id="105" name="Google Shape;105;p6"/>
          <p:cNvSpPr txBox="1"/>
          <p:nvPr/>
        </p:nvSpPr>
        <p:spPr>
          <a:xfrm>
            <a:off x="343450" y="715112"/>
            <a:ext cx="8520600" cy="702300"/>
          </a:xfrm>
          <a:prstGeom prst="rect">
            <a:avLst/>
          </a:prstGeom>
          <a:noFill/>
          <a:ln>
            <a:noFill/>
          </a:ln>
        </p:spPr>
        <p:txBody>
          <a:bodyPr anchorCtr="0" anchor="b"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5200"/>
              <a:buFont typeface="Arial"/>
              <a:buNone/>
            </a:pPr>
            <a:r>
              <a:rPr lang="nl" sz="3200">
                <a:solidFill>
                  <a:srgbClr val="1072B9"/>
                </a:solidFill>
                <a:latin typeface="Capriola"/>
                <a:ea typeface="Capriola"/>
                <a:cs typeface="Capriola"/>
                <a:sym typeface="Capriola"/>
              </a:rPr>
              <a:t>Kleuren, kijken, kletsen</a:t>
            </a:r>
            <a:endParaRPr b="0" i="0" sz="1400" u="none" cap="none" strike="noStrike">
              <a:solidFill>
                <a:srgbClr val="1072B9"/>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9" name="Shape 109"/>
        <p:cNvGrpSpPr/>
        <p:nvPr/>
      </p:nvGrpSpPr>
      <p:grpSpPr>
        <a:xfrm>
          <a:off x="0" y="0"/>
          <a:ext cx="0" cy="0"/>
          <a:chOff x="0" y="0"/>
          <a:chExt cx="0" cy="0"/>
        </a:xfrm>
      </p:grpSpPr>
      <p:sp>
        <p:nvSpPr>
          <p:cNvPr id="110" name="Google Shape;110;p7"/>
          <p:cNvSpPr txBox="1"/>
          <p:nvPr>
            <p:ph type="ctrTitle"/>
          </p:nvPr>
        </p:nvSpPr>
        <p:spPr>
          <a:xfrm rot="1780">
            <a:off x="1675494" y="517888"/>
            <a:ext cx="5793001" cy="11073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200"/>
              <a:buNone/>
            </a:pPr>
            <a:r>
              <a:rPr lang="nl" sz="3200">
                <a:solidFill>
                  <a:srgbClr val="1072B9"/>
                </a:solidFill>
                <a:latin typeface="Capriola"/>
                <a:ea typeface="Capriola"/>
                <a:cs typeface="Capriola"/>
                <a:sym typeface="Capriola"/>
              </a:rPr>
              <a:t>De</a:t>
            </a:r>
            <a:r>
              <a:rPr lang="nl" sz="3200">
                <a:solidFill>
                  <a:srgbClr val="1072B9"/>
                </a:solidFill>
                <a:latin typeface="Capriola"/>
                <a:ea typeface="Capriola"/>
                <a:cs typeface="Capriola"/>
                <a:sym typeface="Capriola"/>
              </a:rPr>
              <a:t> tips voor thuis</a:t>
            </a:r>
            <a:endParaRPr sz="3200">
              <a:solidFill>
                <a:srgbClr val="1072B9"/>
              </a:solidFill>
              <a:latin typeface="Capriola"/>
              <a:ea typeface="Capriola"/>
              <a:cs typeface="Capriola"/>
              <a:sym typeface="Capriola"/>
            </a:endParaRPr>
          </a:p>
          <a:p>
            <a:pPr indent="0" lvl="0" marL="0" rtl="0" algn="ctr">
              <a:lnSpc>
                <a:spcPct val="100000"/>
              </a:lnSpc>
              <a:spcBef>
                <a:spcPts val="0"/>
              </a:spcBef>
              <a:spcAft>
                <a:spcPts val="0"/>
              </a:spcAft>
              <a:buSzPts val="5200"/>
              <a:buNone/>
            </a:pPr>
            <a:r>
              <a:rPr lang="nl" sz="1800">
                <a:solidFill>
                  <a:srgbClr val="5DAF00"/>
                </a:solidFill>
                <a:latin typeface="Capriola"/>
                <a:ea typeface="Capriola"/>
                <a:cs typeface="Capriola"/>
                <a:sym typeface="Capriola"/>
              </a:rPr>
              <a:t>Beschikbaar in verschillende talen</a:t>
            </a:r>
            <a:endParaRPr sz="1800">
              <a:solidFill>
                <a:srgbClr val="5DAF00"/>
              </a:solidFill>
              <a:latin typeface="Capriola"/>
              <a:ea typeface="Capriola"/>
              <a:cs typeface="Capriola"/>
              <a:sym typeface="Capriola"/>
            </a:endParaRPr>
          </a:p>
          <a:p>
            <a:pPr indent="0" lvl="0" marL="0" rtl="0" algn="ctr">
              <a:lnSpc>
                <a:spcPct val="100000"/>
              </a:lnSpc>
              <a:spcBef>
                <a:spcPts val="0"/>
              </a:spcBef>
              <a:spcAft>
                <a:spcPts val="0"/>
              </a:spcAft>
              <a:buSzPts val="5200"/>
              <a:buNone/>
            </a:pPr>
            <a:r>
              <a:rPr b="1" lang="nl" sz="1800">
                <a:solidFill>
                  <a:srgbClr val="5DAF00"/>
                </a:solidFill>
                <a:latin typeface="Capriola"/>
                <a:ea typeface="Capriola"/>
                <a:cs typeface="Capriola"/>
                <a:sym typeface="Capriola"/>
              </a:rPr>
              <a:t>Tips voor 0-2 jaar en 2-6 jaar</a:t>
            </a:r>
            <a:endParaRPr b="1" sz="1800">
              <a:solidFill>
                <a:srgbClr val="5DAF00"/>
              </a:solidFill>
              <a:latin typeface="Capriola"/>
              <a:ea typeface="Capriola"/>
              <a:cs typeface="Capriola"/>
              <a:sym typeface="Capriola"/>
            </a:endParaRPr>
          </a:p>
        </p:txBody>
      </p:sp>
      <p:pic>
        <p:nvPicPr>
          <p:cNvPr id="111" name="Google Shape;111;p7"/>
          <p:cNvPicPr preferRelativeResize="0"/>
          <p:nvPr/>
        </p:nvPicPr>
        <p:blipFill rotWithShape="1">
          <a:blip r:embed="rId4">
            <a:alphaModFix/>
          </a:blip>
          <a:srcRect b="0" l="0" r="0" t="0"/>
          <a:stretch/>
        </p:blipFill>
        <p:spPr>
          <a:xfrm>
            <a:off x="2696063" y="2242763"/>
            <a:ext cx="1324025" cy="1324025"/>
          </a:xfrm>
          <a:prstGeom prst="rect">
            <a:avLst/>
          </a:prstGeom>
          <a:noFill/>
          <a:ln>
            <a:noFill/>
          </a:ln>
        </p:spPr>
      </p:pic>
      <p:sp>
        <p:nvSpPr>
          <p:cNvPr id="112" name="Google Shape;112;p7"/>
          <p:cNvSpPr txBox="1"/>
          <p:nvPr/>
        </p:nvSpPr>
        <p:spPr>
          <a:xfrm>
            <a:off x="460086" y="3566797"/>
            <a:ext cx="5796000" cy="354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b="0" i="0" lang="nl" sz="1100" u="none" cap="none" strike="noStrike">
                <a:solidFill>
                  <a:srgbClr val="29265B"/>
                </a:solidFill>
                <a:latin typeface="Rubik"/>
                <a:ea typeface="Rubik"/>
                <a:cs typeface="Rubik"/>
                <a:sym typeface="Rubik"/>
              </a:rPr>
              <a:t>Check hier d</a:t>
            </a:r>
            <a:r>
              <a:rPr lang="nl" sz="1100">
                <a:solidFill>
                  <a:srgbClr val="29265B"/>
                </a:solidFill>
                <a:latin typeface="Rubik"/>
                <a:ea typeface="Rubik"/>
                <a:cs typeface="Rubik"/>
                <a:sym typeface="Rubik"/>
              </a:rPr>
              <a:t>e pagina met de tips</a:t>
            </a:r>
            <a:endParaRPr b="0" i="0" sz="1100" u="none" cap="none" strike="noStrike">
              <a:solidFill>
                <a:srgbClr val="29265B"/>
              </a:solidFill>
              <a:latin typeface="Rubik"/>
              <a:ea typeface="Rubik"/>
              <a:cs typeface="Rubik"/>
              <a:sym typeface="Rubik"/>
            </a:endParaRPr>
          </a:p>
        </p:txBody>
      </p:sp>
      <p:sp>
        <p:nvSpPr>
          <p:cNvPr id="113" name="Google Shape;113;p7"/>
          <p:cNvSpPr/>
          <p:nvPr/>
        </p:nvSpPr>
        <p:spPr>
          <a:xfrm>
            <a:off x="5085300" y="2325500"/>
            <a:ext cx="4058700" cy="2817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14" name="Google Shape;114;p7" title="De tips.mud26.png"/>
          <p:cNvPicPr preferRelativeResize="0"/>
          <p:nvPr/>
        </p:nvPicPr>
        <p:blipFill>
          <a:blip r:embed="rId5">
            <a:alphaModFix/>
          </a:blip>
          <a:stretch>
            <a:fillRect/>
          </a:stretch>
        </p:blipFill>
        <p:spPr>
          <a:xfrm>
            <a:off x="4710826" y="1295775"/>
            <a:ext cx="3847624" cy="38476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8" name="Shape 118"/>
        <p:cNvGrpSpPr/>
        <p:nvPr/>
      </p:nvGrpSpPr>
      <p:grpSpPr>
        <a:xfrm>
          <a:off x="0" y="0"/>
          <a:ext cx="0" cy="0"/>
          <a:chOff x="0" y="0"/>
          <a:chExt cx="0" cy="0"/>
        </a:xfrm>
      </p:grpSpPr>
      <p:sp>
        <p:nvSpPr>
          <p:cNvPr id="119" name="Google Shape;119;p8"/>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1072B9"/>
                </a:solidFill>
                <a:latin typeface="Capriola"/>
                <a:ea typeface="Capriola"/>
                <a:cs typeface="Capriola"/>
                <a:sym typeface="Capriola"/>
              </a:rPr>
              <a:t>Tip </a:t>
            </a:r>
            <a:r>
              <a:rPr lang="nl" sz="4000">
                <a:solidFill>
                  <a:srgbClr val="1072B9"/>
                </a:solidFill>
                <a:latin typeface="Capriola"/>
                <a:ea typeface="Capriola"/>
                <a:cs typeface="Capriola"/>
                <a:sym typeface="Capriola"/>
              </a:rPr>
              <a:t>1</a:t>
            </a:r>
            <a:endParaRPr sz="4000">
              <a:solidFill>
                <a:srgbClr val="1072B9"/>
              </a:solidFill>
              <a:latin typeface="Capriola"/>
              <a:ea typeface="Capriola"/>
              <a:cs typeface="Capriola"/>
              <a:sym typeface="Capriola"/>
            </a:endParaRPr>
          </a:p>
        </p:txBody>
      </p:sp>
      <p:sp>
        <p:nvSpPr>
          <p:cNvPr id="120" name="Google Shape;120;p8"/>
          <p:cNvSpPr txBox="1"/>
          <p:nvPr/>
        </p:nvSpPr>
        <p:spPr>
          <a:xfrm>
            <a:off x="1071900" y="1909850"/>
            <a:ext cx="70002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nl" sz="2700">
                <a:solidFill>
                  <a:srgbClr val="5DAF00"/>
                </a:solidFill>
                <a:latin typeface="Rubik"/>
                <a:ea typeface="Rubik"/>
                <a:cs typeface="Rubik"/>
                <a:sym typeface="Rubik"/>
              </a:rPr>
              <a:t>Kies voor iets anders</a:t>
            </a:r>
            <a:endParaRPr sz="2700">
              <a:solidFill>
                <a:srgbClr val="5DAF00"/>
              </a:solidFill>
              <a:latin typeface="Rubik"/>
              <a:ea typeface="Rubik"/>
              <a:cs typeface="Rubik"/>
              <a:sym typeface="Rubik"/>
            </a:endParaRPr>
          </a:p>
          <a:p>
            <a:pPr indent="0" lvl="0" marL="0" rtl="0" algn="ctr">
              <a:spcBef>
                <a:spcPts val="0"/>
              </a:spcBef>
              <a:spcAft>
                <a:spcPts val="0"/>
              </a:spcAft>
              <a:buClr>
                <a:schemeClr val="dk1"/>
              </a:buClr>
              <a:buSzPts val="1100"/>
              <a:buFont typeface="Arial"/>
              <a:buNone/>
            </a:pPr>
            <a:r>
              <a:rPr lang="nl" sz="2700">
                <a:solidFill>
                  <a:srgbClr val="5DAF00"/>
                </a:solidFill>
                <a:latin typeface="Rubik"/>
                <a:ea typeface="Rubik"/>
                <a:cs typeface="Rubik"/>
                <a:sym typeface="Rubik"/>
              </a:rPr>
              <a:t>dan een filmpje</a:t>
            </a:r>
            <a:endParaRPr sz="2700">
              <a:solidFill>
                <a:srgbClr val="5DAF00"/>
              </a:solidFill>
              <a:latin typeface="Rubik"/>
              <a:ea typeface="Rubik"/>
              <a:cs typeface="Rubik"/>
              <a:sym typeface="Rubik"/>
            </a:endParaRPr>
          </a:p>
        </p:txBody>
      </p:sp>
      <p:sp>
        <p:nvSpPr>
          <p:cNvPr id="121" name="Google Shape;121;p8"/>
          <p:cNvSpPr txBox="1"/>
          <p:nvPr/>
        </p:nvSpPr>
        <p:spPr>
          <a:xfrm>
            <a:off x="445350" y="2998225"/>
            <a:ext cx="8253300" cy="1377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100"/>
              <a:buFont typeface="Arial"/>
              <a:buNone/>
            </a:pPr>
            <a:r>
              <a:rPr lang="nl" sz="1500">
                <a:solidFill>
                  <a:schemeClr val="dk1"/>
                </a:solidFill>
                <a:latin typeface="Rubik"/>
                <a:ea typeface="Rubik"/>
                <a:cs typeface="Rubik"/>
                <a:sym typeface="Rubik"/>
              </a:rPr>
              <a:t>Lees een verhaal voor. Zet rustige muziek op of luister samen naar een luisterverhaal. Ook samen dansen op vrolijke muziek is een mooi alternatief voor een scherm.</a:t>
            </a:r>
            <a:endParaRPr b="0" i="0" sz="1600" u="none" cap="none" strike="noStrike">
              <a:solidFill>
                <a:schemeClr val="dk2"/>
              </a:solidFill>
              <a:latin typeface="Rubik"/>
              <a:ea typeface="Rubik"/>
              <a:cs typeface="Rubik"/>
              <a:sym typeface="Rubik"/>
            </a:endParaRPr>
          </a:p>
        </p:txBody>
      </p:sp>
      <p:sp>
        <p:nvSpPr>
          <p:cNvPr id="122" name="Google Shape;122;p8"/>
          <p:cNvSpPr txBox="1"/>
          <p:nvPr>
            <p:ph type="ctrTitle"/>
          </p:nvPr>
        </p:nvSpPr>
        <p:spPr>
          <a:xfrm>
            <a:off x="5466000" y="207000"/>
            <a:ext cx="3366300" cy="6465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5200"/>
              <a:buNone/>
            </a:pPr>
            <a:r>
              <a:rPr b="1" lang="nl" sz="2300">
                <a:solidFill>
                  <a:srgbClr val="F28409"/>
                </a:solidFill>
                <a:latin typeface="Capriola"/>
                <a:ea typeface="Capriola"/>
                <a:cs typeface="Capriola"/>
                <a:sym typeface="Capriola"/>
              </a:rPr>
              <a:t>Tips voor 0-2 jaar</a:t>
            </a:r>
            <a:endParaRPr b="1" sz="2300">
              <a:solidFill>
                <a:srgbClr val="F28409"/>
              </a:solidFill>
              <a:latin typeface="Capriola"/>
              <a:ea typeface="Capriola"/>
              <a:cs typeface="Capriola"/>
              <a:sym typeface="Capriol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6" name="Shape 126"/>
        <p:cNvGrpSpPr/>
        <p:nvPr/>
      </p:nvGrpSpPr>
      <p:grpSpPr>
        <a:xfrm>
          <a:off x="0" y="0"/>
          <a:ext cx="0" cy="0"/>
          <a:chOff x="0" y="0"/>
          <a:chExt cx="0" cy="0"/>
        </a:xfrm>
      </p:grpSpPr>
      <p:sp>
        <p:nvSpPr>
          <p:cNvPr id="127" name="Google Shape;127;g3be1dbf3e18_0_23"/>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1072B9"/>
                </a:solidFill>
                <a:latin typeface="Capriola"/>
                <a:ea typeface="Capriola"/>
                <a:cs typeface="Capriola"/>
                <a:sym typeface="Capriola"/>
              </a:rPr>
              <a:t>Tip 2</a:t>
            </a:r>
            <a:endParaRPr sz="4000">
              <a:solidFill>
                <a:srgbClr val="1072B9"/>
              </a:solidFill>
              <a:latin typeface="Capriola"/>
              <a:ea typeface="Capriola"/>
              <a:cs typeface="Capriola"/>
              <a:sym typeface="Capriola"/>
            </a:endParaRPr>
          </a:p>
        </p:txBody>
      </p:sp>
      <p:sp>
        <p:nvSpPr>
          <p:cNvPr id="128" name="Google Shape;128;g3be1dbf3e18_0_23"/>
          <p:cNvSpPr txBox="1"/>
          <p:nvPr/>
        </p:nvSpPr>
        <p:spPr>
          <a:xfrm>
            <a:off x="1071900" y="1909850"/>
            <a:ext cx="70002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nl" sz="2700">
                <a:solidFill>
                  <a:srgbClr val="5DAF00"/>
                </a:solidFill>
                <a:latin typeface="Rubik"/>
                <a:ea typeface="Rubik"/>
                <a:cs typeface="Rubik"/>
                <a:sym typeface="Rubik"/>
              </a:rPr>
              <a:t>Maak duidelijke afspraken met het hele gezin</a:t>
            </a:r>
            <a:endParaRPr sz="2700">
              <a:solidFill>
                <a:srgbClr val="5DAF00"/>
              </a:solidFill>
              <a:latin typeface="Rubik"/>
              <a:ea typeface="Rubik"/>
              <a:cs typeface="Rubik"/>
              <a:sym typeface="Rubik"/>
            </a:endParaRPr>
          </a:p>
        </p:txBody>
      </p:sp>
      <p:sp>
        <p:nvSpPr>
          <p:cNvPr id="129" name="Google Shape;129;g3be1dbf3e18_0_23"/>
          <p:cNvSpPr txBox="1"/>
          <p:nvPr/>
        </p:nvSpPr>
        <p:spPr>
          <a:xfrm>
            <a:off x="445350" y="2998225"/>
            <a:ext cx="8253300" cy="1377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100"/>
              <a:buFont typeface="Arial"/>
              <a:buNone/>
            </a:pPr>
            <a:r>
              <a:rPr lang="nl" sz="1500">
                <a:solidFill>
                  <a:schemeClr val="dk1"/>
                </a:solidFill>
                <a:latin typeface="Rubik"/>
                <a:ea typeface="Rubik"/>
                <a:cs typeface="Rubik"/>
                <a:sym typeface="Rubik"/>
              </a:rPr>
              <a:t>Wanneer gebruik je welke media? En hoe lang? Maak hier afspraken over die voor kinderen én opvoeders gelden. Hoe vaster de routine en hoe vroeger je met die routine begint, hoe beter.</a:t>
            </a:r>
            <a:endParaRPr b="0" i="0" sz="1600" u="none" cap="none" strike="noStrike">
              <a:solidFill>
                <a:schemeClr val="dk2"/>
              </a:solidFill>
              <a:latin typeface="Rubik"/>
              <a:ea typeface="Rubik"/>
              <a:cs typeface="Rubik"/>
              <a:sym typeface="Rubik"/>
            </a:endParaRPr>
          </a:p>
        </p:txBody>
      </p:sp>
      <p:sp>
        <p:nvSpPr>
          <p:cNvPr id="130" name="Google Shape;130;g3be1dbf3e18_0_23"/>
          <p:cNvSpPr txBox="1"/>
          <p:nvPr>
            <p:ph type="ctrTitle"/>
          </p:nvPr>
        </p:nvSpPr>
        <p:spPr>
          <a:xfrm>
            <a:off x="5466000" y="207000"/>
            <a:ext cx="3366300" cy="6465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5200"/>
              <a:buNone/>
            </a:pPr>
            <a:r>
              <a:rPr b="1" lang="nl" sz="2300">
                <a:solidFill>
                  <a:srgbClr val="F28409"/>
                </a:solidFill>
                <a:latin typeface="Capriola"/>
                <a:ea typeface="Capriola"/>
                <a:cs typeface="Capriola"/>
                <a:sym typeface="Capriola"/>
              </a:rPr>
              <a:t>Tips voor 0-2 jaar</a:t>
            </a:r>
            <a:endParaRPr b="1" sz="2300">
              <a:solidFill>
                <a:srgbClr val="F28409"/>
              </a:solidFill>
              <a:latin typeface="Capriola"/>
              <a:ea typeface="Capriola"/>
              <a:cs typeface="Capriola"/>
              <a:sym typeface="Capriol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4" name="Shape 134"/>
        <p:cNvGrpSpPr/>
        <p:nvPr/>
      </p:nvGrpSpPr>
      <p:grpSpPr>
        <a:xfrm>
          <a:off x="0" y="0"/>
          <a:ext cx="0" cy="0"/>
          <a:chOff x="0" y="0"/>
          <a:chExt cx="0" cy="0"/>
        </a:xfrm>
      </p:grpSpPr>
      <p:sp>
        <p:nvSpPr>
          <p:cNvPr id="135" name="Google Shape;135;g3be1dbf3e18_0_35"/>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1072B9"/>
                </a:solidFill>
                <a:latin typeface="Capriola"/>
                <a:ea typeface="Capriola"/>
                <a:cs typeface="Capriola"/>
                <a:sym typeface="Capriola"/>
              </a:rPr>
              <a:t>Tip 3</a:t>
            </a:r>
            <a:endParaRPr sz="4000">
              <a:solidFill>
                <a:srgbClr val="1072B9"/>
              </a:solidFill>
              <a:latin typeface="Capriola"/>
              <a:ea typeface="Capriola"/>
              <a:cs typeface="Capriola"/>
              <a:sym typeface="Capriola"/>
            </a:endParaRPr>
          </a:p>
        </p:txBody>
      </p:sp>
      <p:sp>
        <p:nvSpPr>
          <p:cNvPr id="136" name="Google Shape;136;g3be1dbf3e18_0_35"/>
          <p:cNvSpPr txBox="1"/>
          <p:nvPr/>
        </p:nvSpPr>
        <p:spPr>
          <a:xfrm>
            <a:off x="1071900" y="1909850"/>
            <a:ext cx="70002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nl" sz="2700">
                <a:solidFill>
                  <a:srgbClr val="5DAF00"/>
                </a:solidFill>
                <a:latin typeface="Rubik"/>
                <a:ea typeface="Rubik"/>
                <a:cs typeface="Rubik"/>
                <a:sym typeface="Rubik"/>
              </a:rPr>
              <a:t>Als ouder geef je het voorbeeld</a:t>
            </a:r>
            <a:endParaRPr sz="2700">
              <a:solidFill>
                <a:srgbClr val="5DAF00"/>
              </a:solidFill>
              <a:latin typeface="Rubik"/>
              <a:ea typeface="Rubik"/>
              <a:cs typeface="Rubik"/>
              <a:sym typeface="Rubik"/>
            </a:endParaRPr>
          </a:p>
        </p:txBody>
      </p:sp>
      <p:sp>
        <p:nvSpPr>
          <p:cNvPr id="137" name="Google Shape;137;g3be1dbf3e18_0_35"/>
          <p:cNvSpPr txBox="1"/>
          <p:nvPr/>
        </p:nvSpPr>
        <p:spPr>
          <a:xfrm>
            <a:off x="758550" y="3011275"/>
            <a:ext cx="7626900" cy="1377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100"/>
              <a:buFont typeface="Arial"/>
              <a:buNone/>
            </a:pPr>
            <a:r>
              <a:rPr lang="nl" sz="1500">
                <a:solidFill>
                  <a:schemeClr val="dk1"/>
                </a:solidFill>
                <a:latin typeface="Rubik"/>
                <a:ea typeface="Rubik"/>
                <a:cs typeface="Rubik"/>
                <a:sym typeface="Rubik"/>
              </a:rPr>
              <a:t>Kinderen doen vooral wat jij doet. Wees je dus bewust van je voorbeeldrol. Leg bijvoorbeeld zelf je telefoon weg, als je iets met je kind doet. Of als het om jouw aandacht vraagt.</a:t>
            </a:r>
            <a:endParaRPr b="0" i="0" sz="1600" u="none" cap="none" strike="noStrike">
              <a:solidFill>
                <a:schemeClr val="dk2"/>
              </a:solidFill>
              <a:latin typeface="Rubik"/>
              <a:ea typeface="Rubik"/>
              <a:cs typeface="Rubik"/>
              <a:sym typeface="Rubik"/>
            </a:endParaRPr>
          </a:p>
        </p:txBody>
      </p:sp>
      <p:sp>
        <p:nvSpPr>
          <p:cNvPr id="138" name="Google Shape;138;g3be1dbf3e18_0_35"/>
          <p:cNvSpPr txBox="1"/>
          <p:nvPr>
            <p:ph type="ctrTitle"/>
          </p:nvPr>
        </p:nvSpPr>
        <p:spPr>
          <a:xfrm>
            <a:off x="5466000" y="207000"/>
            <a:ext cx="3366300" cy="6465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5200"/>
              <a:buNone/>
            </a:pPr>
            <a:r>
              <a:rPr b="1" lang="nl" sz="2300">
                <a:solidFill>
                  <a:srgbClr val="F28409"/>
                </a:solidFill>
                <a:latin typeface="Capriola"/>
                <a:ea typeface="Capriola"/>
                <a:cs typeface="Capriola"/>
                <a:sym typeface="Capriola"/>
              </a:rPr>
              <a:t>Tips voor 0-2 jaar</a:t>
            </a:r>
            <a:endParaRPr b="1" sz="2300">
              <a:solidFill>
                <a:srgbClr val="F28409"/>
              </a:solidFill>
              <a:latin typeface="Capriola"/>
              <a:ea typeface="Capriola"/>
              <a:cs typeface="Capriola"/>
              <a:sym typeface="Capriola"/>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2" name="Shape 142"/>
        <p:cNvGrpSpPr/>
        <p:nvPr/>
      </p:nvGrpSpPr>
      <p:grpSpPr>
        <a:xfrm>
          <a:off x="0" y="0"/>
          <a:ext cx="0" cy="0"/>
          <a:chOff x="0" y="0"/>
          <a:chExt cx="0" cy="0"/>
        </a:xfrm>
      </p:grpSpPr>
      <p:sp>
        <p:nvSpPr>
          <p:cNvPr id="143" name="Google Shape;143;g3be1dbf3e18_0_44"/>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1072B9"/>
                </a:solidFill>
                <a:latin typeface="Capriola"/>
                <a:ea typeface="Capriola"/>
                <a:cs typeface="Capriola"/>
                <a:sym typeface="Capriola"/>
              </a:rPr>
              <a:t>Tip 4</a:t>
            </a:r>
            <a:endParaRPr sz="4000">
              <a:solidFill>
                <a:srgbClr val="1072B9"/>
              </a:solidFill>
              <a:latin typeface="Capriola"/>
              <a:ea typeface="Capriola"/>
              <a:cs typeface="Capriola"/>
              <a:sym typeface="Capriola"/>
            </a:endParaRPr>
          </a:p>
        </p:txBody>
      </p:sp>
      <p:sp>
        <p:nvSpPr>
          <p:cNvPr id="144" name="Google Shape;144;g3be1dbf3e18_0_44"/>
          <p:cNvSpPr txBox="1"/>
          <p:nvPr/>
        </p:nvSpPr>
        <p:spPr>
          <a:xfrm>
            <a:off x="1071900" y="1909850"/>
            <a:ext cx="70002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nl" sz="2700">
                <a:solidFill>
                  <a:srgbClr val="5DAF00"/>
                </a:solidFill>
                <a:latin typeface="Rubik"/>
                <a:ea typeface="Rubik"/>
                <a:cs typeface="Rubik"/>
                <a:sym typeface="Rubik"/>
              </a:rPr>
              <a:t>Doe mee met wat je leest, of hoort</a:t>
            </a:r>
            <a:endParaRPr sz="2700">
              <a:solidFill>
                <a:srgbClr val="5DAF00"/>
              </a:solidFill>
              <a:latin typeface="Rubik"/>
              <a:ea typeface="Rubik"/>
              <a:cs typeface="Rubik"/>
              <a:sym typeface="Rubik"/>
            </a:endParaRPr>
          </a:p>
        </p:txBody>
      </p:sp>
      <p:sp>
        <p:nvSpPr>
          <p:cNvPr id="145" name="Google Shape;145;g3be1dbf3e18_0_44"/>
          <p:cNvSpPr txBox="1"/>
          <p:nvPr/>
        </p:nvSpPr>
        <p:spPr>
          <a:xfrm>
            <a:off x="758550" y="2998225"/>
            <a:ext cx="7626900" cy="1377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100"/>
              <a:buFont typeface="Arial"/>
              <a:buNone/>
            </a:pPr>
            <a:r>
              <a:rPr lang="nl" sz="1500">
                <a:solidFill>
                  <a:schemeClr val="dk1"/>
                </a:solidFill>
                <a:latin typeface="Rubik"/>
                <a:ea typeface="Rubik"/>
                <a:cs typeface="Rubik"/>
                <a:sym typeface="Rubik"/>
              </a:rPr>
              <a:t>Neem actief deel aan het mediagebruik van je ukkie. Beweeg mee met verhalen, bijvoorbeeld bij het lezen van boekjes en luisteren naar een luisterverhaal. Beeld samen met je gezicht, je handen en je voeten uit wat er gebeurt. Of doe een stopdans op een muziekje.</a:t>
            </a:r>
            <a:endParaRPr b="0" i="0" sz="1600" u="none" cap="none" strike="noStrike">
              <a:solidFill>
                <a:schemeClr val="dk2"/>
              </a:solidFill>
              <a:latin typeface="Rubik"/>
              <a:ea typeface="Rubik"/>
              <a:cs typeface="Rubik"/>
              <a:sym typeface="Rubik"/>
            </a:endParaRPr>
          </a:p>
        </p:txBody>
      </p:sp>
      <p:sp>
        <p:nvSpPr>
          <p:cNvPr id="146" name="Google Shape;146;g3be1dbf3e18_0_44"/>
          <p:cNvSpPr txBox="1"/>
          <p:nvPr>
            <p:ph type="ctrTitle"/>
          </p:nvPr>
        </p:nvSpPr>
        <p:spPr>
          <a:xfrm>
            <a:off x="5466000" y="207000"/>
            <a:ext cx="3366300" cy="6465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5200"/>
              <a:buNone/>
            </a:pPr>
            <a:r>
              <a:rPr b="1" lang="nl" sz="2300">
                <a:solidFill>
                  <a:srgbClr val="F28409"/>
                </a:solidFill>
                <a:latin typeface="Capriola"/>
                <a:ea typeface="Capriola"/>
                <a:cs typeface="Capriola"/>
                <a:sym typeface="Capriola"/>
              </a:rPr>
              <a:t>Tips voor 0-2 jaar</a:t>
            </a:r>
            <a:endParaRPr b="1" sz="2300">
              <a:solidFill>
                <a:srgbClr val="F28409"/>
              </a:solidFill>
              <a:latin typeface="Capriola"/>
              <a:ea typeface="Capriola"/>
              <a:cs typeface="Capriola"/>
              <a:sym typeface="Capriol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0" name="Shape 150"/>
        <p:cNvGrpSpPr/>
        <p:nvPr/>
      </p:nvGrpSpPr>
      <p:grpSpPr>
        <a:xfrm>
          <a:off x="0" y="0"/>
          <a:ext cx="0" cy="0"/>
          <a:chOff x="0" y="0"/>
          <a:chExt cx="0" cy="0"/>
        </a:xfrm>
      </p:grpSpPr>
      <p:sp>
        <p:nvSpPr>
          <p:cNvPr id="151" name="Google Shape;151;g3be1dbf3e18_0_54"/>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1072B9"/>
                </a:solidFill>
                <a:latin typeface="Capriola"/>
                <a:ea typeface="Capriola"/>
                <a:cs typeface="Capriola"/>
                <a:sym typeface="Capriola"/>
              </a:rPr>
              <a:t>Tip 5</a:t>
            </a:r>
            <a:endParaRPr sz="4000">
              <a:solidFill>
                <a:srgbClr val="1072B9"/>
              </a:solidFill>
              <a:latin typeface="Capriola"/>
              <a:ea typeface="Capriola"/>
              <a:cs typeface="Capriola"/>
              <a:sym typeface="Capriola"/>
            </a:endParaRPr>
          </a:p>
        </p:txBody>
      </p:sp>
      <p:sp>
        <p:nvSpPr>
          <p:cNvPr id="152" name="Google Shape;152;g3be1dbf3e18_0_54"/>
          <p:cNvSpPr txBox="1"/>
          <p:nvPr/>
        </p:nvSpPr>
        <p:spPr>
          <a:xfrm>
            <a:off x="1071900" y="1909850"/>
            <a:ext cx="70002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nl" sz="2700">
                <a:solidFill>
                  <a:srgbClr val="5DAF00"/>
                </a:solidFill>
                <a:latin typeface="Rubik"/>
                <a:ea typeface="Rubik"/>
                <a:cs typeface="Rubik"/>
                <a:sym typeface="Rubik"/>
              </a:rPr>
              <a:t>Verbind media aan andere activiteiten</a:t>
            </a:r>
            <a:endParaRPr sz="2700">
              <a:solidFill>
                <a:srgbClr val="5DAF00"/>
              </a:solidFill>
              <a:latin typeface="Rubik"/>
              <a:ea typeface="Rubik"/>
              <a:cs typeface="Rubik"/>
              <a:sym typeface="Rubik"/>
            </a:endParaRPr>
          </a:p>
        </p:txBody>
      </p:sp>
      <p:sp>
        <p:nvSpPr>
          <p:cNvPr id="153" name="Google Shape;153;g3be1dbf3e18_0_54"/>
          <p:cNvSpPr txBox="1"/>
          <p:nvPr/>
        </p:nvSpPr>
        <p:spPr>
          <a:xfrm>
            <a:off x="758550" y="2998225"/>
            <a:ext cx="7626900" cy="1377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100"/>
              <a:buFont typeface="Arial"/>
              <a:buNone/>
            </a:pPr>
            <a:r>
              <a:rPr lang="nl" sz="1500">
                <a:solidFill>
                  <a:schemeClr val="dk1"/>
                </a:solidFill>
                <a:latin typeface="Rubik"/>
                <a:ea typeface="Rubik"/>
                <a:cs typeface="Rubik"/>
                <a:sym typeface="Rubik"/>
              </a:rPr>
              <a:t>Koppel muziek, of een kiekeboe-spelletje aan wat je gelezen hebt in een boek. Of speel een luisterverhaal na als het verhaal is afgelopen. Op deze manier wissel je activiteiten af én verbind je creativiteit aan media.</a:t>
            </a:r>
            <a:endParaRPr b="0" i="0" sz="1600" u="none" cap="none" strike="noStrike">
              <a:solidFill>
                <a:schemeClr val="dk2"/>
              </a:solidFill>
              <a:latin typeface="Rubik"/>
              <a:ea typeface="Rubik"/>
              <a:cs typeface="Rubik"/>
              <a:sym typeface="Rubik"/>
            </a:endParaRPr>
          </a:p>
        </p:txBody>
      </p:sp>
      <p:sp>
        <p:nvSpPr>
          <p:cNvPr id="154" name="Google Shape;154;g3be1dbf3e18_0_54"/>
          <p:cNvSpPr txBox="1"/>
          <p:nvPr>
            <p:ph type="ctrTitle"/>
          </p:nvPr>
        </p:nvSpPr>
        <p:spPr>
          <a:xfrm>
            <a:off x="5466000" y="207000"/>
            <a:ext cx="3366300" cy="6465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5200"/>
              <a:buNone/>
            </a:pPr>
            <a:r>
              <a:rPr b="1" lang="nl" sz="2300">
                <a:solidFill>
                  <a:srgbClr val="F28409"/>
                </a:solidFill>
                <a:latin typeface="Capriola"/>
                <a:ea typeface="Capriola"/>
                <a:cs typeface="Capriola"/>
                <a:sym typeface="Capriola"/>
              </a:rPr>
              <a:t>Tips voor 0-2 jaar</a:t>
            </a:r>
            <a:endParaRPr b="1" sz="2300">
              <a:solidFill>
                <a:srgbClr val="F28409"/>
              </a:solidFill>
              <a:latin typeface="Capriola"/>
              <a:ea typeface="Capriola"/>
              <a:cs typeface="Capriola"/>
              <a:sym typeface="Capriol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8" name="Shape 158"/>
        <p:cNvGrpSpPr/>
        <p:nvPr/>
      </p:nvGrpSpPr>
      <p:grpSpPr>
        <a:xfrm>
          <a:off x="0" y="0"/>
          <a:ext cx="0" cy="0"/>
          <a:chOff x="0" y="0"/>
          <a:chExt cx="0" cy="0"/>
        </a:xfrm>
      </p:grpSpPr>
      <p:sp>
        <p:nvSpPr>
          <p:cNvPr id="159" name="Google Shape;159;g3be1dbf3e18_0_63"/>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F28409"/>
                </a:solidFill>
                <a:latin typeface="Capriola"/>
                <a:ea typeface="Capriola"/>
                <a:cs typeface="Capriola"/>
                <a:sym typeface="Capriola"/>
              </a:rPr>
              <a:t>Tip 1</a:t>
            </a:r>
            <a:endParaRPr sz="4000">
              <a:solidFill>
                <a:srgbClr val="F28409"/>
              </a:solidFill>
              <a:latin typeface="Capriola"/>
              <a:ea typeface="Capriola"/>
              <a:cs typeface="Capriola"/>
              <a:sym typeface="Capriola"/>
            </a:endParaRPr>
          </a:p>
        </p:txBody>
      </p:sp>
      <p:sp>
        <p:nvSpPr>
          <p:cNvPr id="160" name="Google Shape;160;g3be1dbf3e18_0_63"/>
          <p:cNvSpPr txBox="1"/>
          <p:nvPr/>
        </p:nvSpPr>
        <p:spPr>
          <a:xfrm>
            <a:off x="1071900" y="1909850"/>
            <a:ext cx="70002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nl" sz="2700">
                <a:solidFill>
                  <a:srgbClr val="5DAF00"/>
                </a:solidFill>
                <a:latin typeface="Rubik"/>
                <a:ea typeface="Rubik"/>
                <a:cs typeface="Rubik"/>
                <a:sym typeface="Rubik"/>
              </a:rPr>
              <a:t>Denk na waarom en</a:t>
            </a:r>
            <a:endParaRPr sz="2700">
              <a:solidFill>
                <a:srgbClr val="5DAF00"/>
              </a:solidFill>
              <a:latin typeface="Rubik"/>
              <a:ea typeface="Rubik"/>
              <a:cs typeface="Rubik"/>
              <a:sym typeface="Rubik"/>
            </a:endParaRPr>
          </a:p>
          <a:p>
            <a:pPr indent="0" lvl="0" marL="0" rtl="0" algn="ctr">
              <a:spcBef>
                <a:spcPts val="0"/>
              </a:spcBef>
              <a:spcAft>
                <a:spcPts val="0"/>
              </a:spcAft>
              <a:buClr>
                <a:schemeClr val="dk1"/>
              </a:buClr>
              <a:buSzPts val="1100"/>
              <a:buFont typeface="Arial"/>
              <a:buNone/>
            </a:pPr>
            <a:r>
              <a:rPr lang="nl" sz="2700">
                <a:solidFill>
                  <a:srgbClr val="5DAF00"/>
                </a:solidFill>
                <a:latin typeface="Rubik"/>
                <a:ea typeface="Rubik"/>
                <a:cs typeface="Rubik"/>
                <a:sym typeface="Rubik"/>
              </a:rPr>
              <a:t>wanneer je een scherm inzet</a:t>
            </a:r>
            <a:endParaRPr sz="2700">
              <a:solidFill>
                <a:srgbClr val="5DAF00"/>
              </a:solidFill>
              <a:latin typeface="Rubik"/>
              <a:ea typeface="Rubik"/>
              <a:cs typeface="Rubik"/>
              <a:sym typeface="Rubik"/>
            </a:endParaRPr>
          </a:p>
        </p:txBody>
      </p:sp>
      <p:sp>
        <p:nvSpPr>
          <p:cNvPr id="161" name="Google Shape;161;g3be1dbf3e18_0_63"/>
          <p:cNvSpPr txBox="1"/>
          <p:nvPr/>
        </p:nvSpPr>
        <p:spPr>
          <a:xfrm>
            <a:off x="758550" y="2998225"/>
            <a:ext cx="7626900" cy="1377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100"/>
              <a:buFont typeface="Arial"/>
              <a:buNone/>
            </a:pPr>
            <a:r>
              <a:rPr lang="nl" sz="1500">
                <a:solidFill>
                  <a:schemeClr val="dk1"/>
                </a:solidFill>
                <a:latin typeface="Rubik"/>
                <a:ea typeface="Rubik"/>
                <a:cs typeface="Rubik"/>
                <a:sym typeface="Rubik"/>
              </a:rPr>
              <a:t>Een schermpje kan rust in huis brengen. Maar rust betekent niet automatisch dat je kind ontspant. Andere media, zoals een luister- of prentenboek, zijn een goed alternatief.</a:t>
            </a:r>
            <a:endParaRPr b="0" i="0" sz="1600" u="none" cap="none" strike="noStrike">
              <a:solidFill>
                <a:schemeClr val="dk2"/>
              </a:solidFill>
              <a:latin typeface="Rubik"/>
              <a:ea typeface="Rubik"/>
              <a:cs typeface="Rubik"/>
              <a:sym typeface="Rubik"/>
            </a:endParaRPr>
          </a:p>
        </p:txBody>
      </p:sp>
      <p:sp>
        <p:nvSpPr>
          <p:cNvPr id="162" name="Google Shape;162;g3be1dbf3e18_0_63"/>
          <p:cNvSpPr txBox="1"/>
          <p:nvPr>
            <p:ph type="ctrTitle"/>
          </p:nvPr>
        </p:nvSpPr>
        <p:spPr>
          <a:xfrm>
            <a:off x="5466000" y="207000"/>
            <a:ext cx="3366300" cy="6465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5200"/>
              <a:buNone/>
            </a:pPr>
            <a:r>
              <a:rPr b="1" lang="nl" sz="2300">
                <a:solidFill>
                  <a:srgbClr val="E71E62"/>
                </a:solidFill>
                <a:latin typeface="Capriola"/>
                <a:ea typeface="Capriola"/>
                <a:cs typeface="Capriola"/>
                <a:sym typeface="Capriola"/>
              </a:rPr>
              <a:t>Tips voor 2-6 jaar</a:t>
            </a:r>
            <a:endParaRPr b="1" sz="2300">
              <a:solidFill>
                <a:srgbClr val="E71E62"/>
              </a:solidFill>
              <a:latin typeface="Capriola"/>
              <a:ea typeface="Capriola"/>
              <a:cs typeface="Capriola"/>
              <a:sym typeface="Capriol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6" name="Shape 166"/>
        <p:cNvGrpSpPr/>
        <p:nvPr/>
      </p:nvGrpSpPr>
      <p:grpSpPr>
        <a:xfrm>
          <a:off x="0" y="0"/>
          <a:ext cx="0" cy="0"/>
          <a:chOff x="0" y="0"/>
          <a:chExt cx="0" cy="0"/>
        </a:xfrm>
      </p:grpSpPr>
      <p:sp>
        <p:nvSpPr>
          <p:cNvPr id="167" name="Google Shape;167;g3be1dbf3e18_0_84"/>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F28409"/>
                </a:solidFill>
                <a:latin typeface="Capriola"/>
                <a:ea typeface="Capriola"/>
                <a:cs typeface="Capriola"/>
                <a:sym typeface="Capriola"/>
              </a:rPr>
              <a:t>Tip 2</a:t>
            </a:r>
            <a:endParaRPr sz="4000">
              <a:solidFill>
                <a:srgbClr val="F28409"/>
              </a:solidFill>
              <a:latin typeface="Capriola"/>
              <a:ea typeface="Capriola"/>
              <a:cs typeface="Capriola"/>
              <a:sym typeface="Capriola"/>
            </a:endParaRPr>
          </a:p>
        </p:txBody>
      </p:sp>
      <p:sp>
        <p:nvSpPr>
          <p:cNvPr id="168" name="Google Shape;168;g3be1dbf3e18_0_84"/>
          <p:cNvSpPr txBox="1"/>
          <p:nvPr/>
        </p:nvSpPr>
        <p:spPr>
          <a:xfrm>
            <a:off x="1071900" y="1909850"/>
            <a:ext cx="70002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nl" sz="2700">
                <a:solidFill>
                  <a:srgbClr val="5DAF00"/>
                </a:solidFill>
                <a:latin typeface="Rubik"/>
                <a:ea typeface="Rubik"/>
                <a:cs typeface="Rubik"/>
                <a:sym typeface="Rubik"/>
              </a:rPr>
              <a:t>Ontdek media samen</a:t>
            </a:r>
            <a:endParaRPr sz="2700">
              <a:solidFill>
                <a:srgbClr val="5DAF00"/>
              </a:solidFill>
              <a:latin typeface="Rubik"/>
              <a:ea typeface="Rubik"/>
              <a:cs typeface="Rubik"/>
              <a:sym typeface="Rubik"/>
            </a:endParaRPr>
          </a:p>
        </p:txBody>
      </p:sp>
      <p:sp>
        <p:nvSpPr>
          <p:cNvPr id="169" name="Google Shape;169;g3be1dbf3e18_0_84"/>
          <p:cNvSpPr txBox="1"/>
          <p:nvPr/>
        </p:nvSpPr>
        <p:spPr>
          <a:xfrm>
            <a:off x="758550" y="2998225"/>
            <a:ext cx="7626900" cy="1377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100"/>
              <a:buFont typeface="Arial"/>
              <a:buNone/>
            </a:pPr>
            <a:r>
              <a:rPr lang="nl" sz="1500">
                <a:solidFill>
                  <a:schemeClr val="dk1"/>
                </a:solidFill>
                <a:latin typeface="Rubik"/>
                <a:ea typeface="Rubik"/>
                <a:cs typeface="Rubik"/>
                <a:sym typeface="Rubik"/>
              </a:rPr>
              <a:t>Door samen op zoek te gaan naar geschikte filmpjes, podcasts en boeken voor jouw ukkie, verhoog je zowel het plezier als de veiligheid. Kijk ook hoe je kind reageert op media. Past deze wel écht bij de leeftijd van je kind?</a:t>
            </a:r>
            <a:endParaRPr b="0" i="0" sz="1600" u="none" cap="none" strike="noStrike">
              <a:solidFill>
                <a:schemeClr val="dk2"/>
              </a:solidFill>
              <a:latin typeface="Rubik"/>
              <a:ea typeface="Rubik"/>
              <a:cs typeface="Rubik"/>
              <a:sym typeface="Rubik"/>
            </a:endParaRPr>
          </a:p>
        </p:txBody>
      </p:sp>
      <p:sp>
        <p:nvSpPr>
          <p:cNvPr id="170" name="Google Shape;170;g3be1dbf3e18_0_84"/>
          <p:cNvSpPr txBox="1"/>
          <p:nvPr>
            <p:ph type="ctrTitle"/>
          </p:nvPr>
        </p:nvSpPr>
        <p:spPr>
          <a:xfrm>
            <a:off x="5466000" y="207000"/>
            <a:ext cx="3366300" cy="6465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5200"/>
              <a:buNone/>
            </a:pPr>
            <a:r>
              <a:rPr b="1" lang="nl" sz="2300">
                <a:solidFill>
                  <a:srgbClr val="E71E62"/>
                </a:solidFill>
                <a:latin typeface="Capriola"/>
                <a:ea typeface="Capriola"/>
                <a:cs typeface="Capriola"/>
                <a:sym typeface="Capriola"/>
              </a:rPr>
              <a:t>Tips voor 2-6 jaar</a:t>
            </a:r>
            <a:endParaRPr b="1" sz="2300">
              <a:solidFill>
                <a:srgbClr val="E71E62"/>
              </a:solidFill>
              <a:latin typeface="Capriola"/>
              <a:ea typeface="Capriola"/>
              <a:cs typeface="Capriola"/>
              <a:sym typeface="Capriol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4" name="Shape 174"/>
        <p:cNvGrpSpPr/>
        <p:nvPr/>
      </p:nvGrpSpPr>
      <p:grpSpPr>
        <a:xfrm>
          <a:off x="0" y="0"/>
          <a:ext cx="0" cy="0"/>
          <a:chOff x="0" y="0"/>
          <a:chExt cx="0" cy="0"/>
        </a:xfrm>
      </p:grpSpPr>
      <p:sp>
        <p:nvSpPr>
          <p:cNvPr id="175" name="Google Shape;175;g3be1dbf3e18_0_91"/>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F28409"/>
                </a:solidFill>
                <a:latin typeface="Capriola"/>
                <a:ea typeface="Capriola"/>
                <a:cs typeface="Capriola"/>
                <a:sym typeface="Capriola"/>
              </a:rPr>
              <a:t>Tip 3</a:t>
            </a:r>
            <a:endParaRPr sz="4000">
              <a:solidFill>
                <a:srgbClr val="F28409"/>
              </a:solidFill>
              <a:latin typeface="Capriola"/>
              <a:ea typeface="Capriola"/>
              <a:cs typeface="Capriola"/>
              <a:sym typeface="Capriola"/>
            </a:endParaRPr>
          </a:p>
        </p:txBody>
      </p:sp>
      <p:sp>
        <p:nvSpPr>
          <p:cNvPr id="176" name="Google Shape;176;g3be1dbf3e18_0_91"/>
          <p:cNvSpPr txBox="1"/>
          <p:nvPr/>
        </p:nvSpPr>
        <p:spPr>
          <a:xfrm>
            <a:off x="1071900" y="1909850"/>
            <a:ext cx="70002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nl" sz="2700">
                <a:solidFill>
                  <a:srgbClr val="5DAF00"/>
                </a:solidFill>
                <a:latin typeface="Rubik"/>
                <a:ea typeface="Rubik"/>
                <a:cs typeface="Rubik"/>
                <a:sym typeface="Rubik"/>
              </a:rPr>
              <a:t>Houd afstand van het scherm</a:t>
            </a:r>
            <a:endParaRPr sz="2700">
              <a:solidFill>
                <a:srgbClr val="5DAF00"/>
              </a:solidFill>
              <a:latin typeface="Rubik"/>
              <a:ea typeface="Rubik"/>
              <a:cs typeface="Rubik"/>
              <a:sym typeface="Rubik"/>
            </a:endParaRPr>
          </a:p>
        </p:txBody>
      </p:sp>
      <p:sp>
        <p:nvSpPr>
          <p:cNvPr id="177" name="Google Shape;177;g3be1dbf3e18_0_91"/>
          <p:cNvSpPr txBox="1"/>
          <p:nvPr/>
        </p:nvSpPr>
        <p:spPr>
          <a:xfrm>
            <a:off x="758550" y="2998225"/>
            <a:ext cx="7626900" cy="1377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100"/>
              <a:buFont typeface="Arial"/>
              <a:buNone/>
            </a:pPr>
            <a:r>
              <a:rPr lang="nl" sz="1500">
                <a:solidFill>
                  <a:schemeClr val="dk1"/>
                </a:solidFill>
                <a:latin typeface="Rubik"/>
                <a:ea typeface="Rubik"/>
                <a:cs typeface="Rubik"/>
                <a:sym typeface="Rubik"/>
              </a:rPr>
              <a:t>Laat je kind drie reuzenstappen zetten vanaf het scherm. Dit is beter voor de ogen! Een tv nodigt meer uit tot ver weg zitten en bewegen dan een smartphone of tablet.</a:t>
            </a:r>
            <a:endParaRPr b="0" i="0" sz="1600" u="none" cap="none" strike="noStrike">
              <a:solidFill>
                <a:schemeClr val="dk2"/>
              </a:solidFill>
              <a:latin typeface="Rubik"/>
              <a:ea typeface="Rubik"/>
              <a:cs typeface="Rubik"/>
              <a:sym typeface="Rubik"/>
            </a:endParaRPr>
          </a:p>
        </p:txBody>
      </p:sp>
      <p:sp>
        <p:nvSpPr>
          <p:cNvPr id="178" name="Google Shape;178;g3be1dbf3e18_0_91"/>
          <p:cNvSpPr txBox="1"/>
          <p:nvPr>
            <p:ph type="ctrTitle"/>
          </p:nvPr>
        </p:nvSpPr>
        <p:spPr>
          <a:xfrm>
            <a:off x="5466000" y="207000"/>
            <a:ext cx="3366300" cy="6465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5200"/>
              <a:buNone/>
            </a:pPr>
            <a:r>
              <a:rPr b="1" lang="nl" sz="2300">
                <a:solidFill>
                  <a:srgbClr val="E71E62"/>
                </a:solidFill>
                <a:latin typeface="Capriola"/>
                <a:ea typeface="Capriola"/>
                <a:cs typeface="Capriola"/>
                <a:sym typeface="Capriola"/>
              </a:rPr>
              <a:t>Tips voor 2-6 jaar</a:t>
            </a:r>
            <a:endParaRPr b="1" sz="2300">
              <a:solidFill>
                <a:srgbClr val="E71E62"/>
              </a:solidFill>
              <a:latin typeface="Capriola"/>
              <a:ea typeface="Capriola"/>
              <a:cs typeface="Capriola"/>
              <a:sym typeface="Capriola"/>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2" name="Shape 182"/>
        <p:cNvGrpSpPr/>
        <p:nvPr/>
      </p:nvGrpSpPr>
      <p:grpSpPr>
        <a:xfrm>
          <a:off x="0" y="0"/>
          <a:ext cx="0" cy="0"/>
          <a:chOff x="0" y="0"/>
          <a:chExt cx="0" cy="0"/>
        </a:xfrm>
      </p:grpSpPr>
      <p:sp>
        <p:nvSpPr>
          <p:cNvPr id="183" name="Google Shape;183;g3be1dbf3e18_0_98"/>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F28409"/>
                </a:solidFill>
                <a:latin typeface="Capriola"/>
                <a:ea typeface="Capriola"/>
                <a:cs typeface="Capriola"/>
                <a:sym typeface="Capriola"/>
              </a:rPr>
              <a:t>Tip 4</a:t>
            </a:r>
            <a:endParaRPr sz="4000">
              <a:solidFill>
                <a:srgbClr val="F28409"/>
              </a:solidFill>
              <a:latin typeface="Capriola"/>
              <a:ea typeface="Capriola"/>
              <a:cs typeface="Capriola"/>
              <a:sym typeface="Capriola"/>
            </a:endParaRPr>
          </a:p>
        </p:txBody>
      </p:sp>
      <p:sp>
        <p:nvSpPr>
          <p:cNvPr id="184" name="Google Shape;184;g3be1dbf3e18_0_98"/>
          <p:cNvSpPr txBox="1"/>
          <p:nvPr/>
        </p:nvSpPr>
        <p:spPr>
          <a:xfrm>
            <a:off x="1071900" y="1909850"/>
            <a:ext cx="70002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nl" sz="2700">
                <a:solidFill>
                  <a:srgbClr val="5DAF00"/>
                </a:solidFill>
                <a:latin typeface="Rubik"/>
                <a:ea typeface="Rubik"/>
                <a:cs typeface="Rubik"/>
                <a:sym typeface="Rubik"/>
              </a:rPr>
              <a:t>Doe mee met wat je leest, hoort (of ziet)</a:t>
            </a:r>
            <a:endParaRPr sz="2700">
              <a:solidFill>
                <a:srgbClr val="5DAF00"/>
              </a:solidFill>
              <a:latin typeface="Rubik"/>
              <a:ea typeface="Rubik"/>
              <a:cs typeface="Rubik"/>
              <a:sym typeface="Rubik"/>
            </a:endParaRPr>
          </a:p>
        </p:txBody>
      </p:sp>
      <p:sp>
        <p:nvSpPr>
          <p:cNvPr id="185" name="Google Shape;185;g3be1dbf3e18_0_98"/>
          <p:cNvSpPr txBox="1"/>
          <p:nvPr/>
        </p:nvSpPr>
        <p:spPr>
          <a:xfrm>
            <a:off x="915150" y="2841650"/>
            <a:ext cx="7313700" cy="1377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100"/>
              <a:buFont typeface="Arial"/>
              <a:buNone/>
            </a:pPr>
            <a:r>
              <a:rPr lang="nl" sz="1500">
                <a:solidFill>
                  <a:schemeClr val="dk1"/>
                </a:solidFill>
                <a:latin typeface="Rubik"/>
                <a:ea typeface="Rubik"/>
                <a:cs typeface="Rubik"/>
                <a:sym typeface="Rubik"/>
              </a:rPr>
              <a:t>Neem actief deel aan het mediagebruik van je ukkie. Beweeg mee met verhalen, bijvoorbeeld bij het lezen van boekjes en luisteren van podcasts. Beeld samen met je gezicht, je handen en je voeten uit wat er gebeurt. Knutsel of teken de hoofdpersonen na. Of doe een stopdans op het intromuziekje van een filmpje.</a:t>
            </a:r>
            <a:endParaRPr b="0" i="0" sz="1600" u="none" cap="none" strike="noStrike">
              <a:solidFill>
                <a:schemeClr val="dk2"/>
              </a:solidFill>
              <a:latin typeface="Rubik"/>
              <a:ea typeface="Rubik"/>
              <a:cs typeface="Rubik"/>
              <a:sym typeface="Rubik"/>
            </a:endParaRPr>
          </a:p>
        </p:txBody>
      </p:sp>
      <p:sp>
        <p:nvSpPr>
          <p:cNvPr id="186" name="Google Shape;186;g3be1dbf3e18_0_98"/>
          <p:cNvSpPr txBox="1"/>
          <p:nvPr>
            <p:ph type="ctrTitle"/>
          </p:nvPr>
        </p:nvSpPr>
        <p:spPr>
          <a:xfrm>
            <a:off x="5466000" y="207000"/>
            <a:ext cx="3366300" cy="6465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5200"/>
              <a:buNone/>
            </a:pPr>
            <a:r>
              <a:rPr b="1" lang="nl" sz="2300">
                <a:solidFill>
                  <a:srgbClr val="E71E62"/>
                </a:solidFill>
                <a:latin typeface="Capriola"/>
                <a:ea typeface="Capriola"/>
                <a:cs typeface="Capriola"/>
                <a:sym typeface="Capriola"/>
              </a:rPr>
              <a:t>Tips voor 2-6 jaar</a:t>
            </a:r>
            <a:endParaRPr b="1" sz="2300">
              <a:solidFill>
                <a:srgbClr val="E71E62"/>
              </a:solidFill>
              <a:latin typeface="Capriola"/>
              <a:ea typeface="Capriola"/>
              <a:cs typeface="Capriola"/>
              <a:sym typeface="Capriol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0" name="Shape 190"/>
        <p:cNvGrpSpPr/>
        <p:nvPr/>
      </p:nvGrpSpPr>
      <p:grpSpPr>
        <a:xfrm>
          <a:off x="0" y="0"/>
          <a:ext cx="0" cy="0"/>
          <a:chOff x="0" y="0"/>
          <a:chExt cx="0" cy="0"/>
        </a:xfrm>
      </p:grpSpPr>
      <p:sp>
        <p:nvSpPr>
          <p:cNvPr id="191" name="Google Shape;191;g3be1dbf3e18_0_109"/>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F28409"/>
                </a:solidFill>
                <a:latin typeface="Capriola"/>
                <a:ea typeface="Capriola"/>
                <a:cs typeface="Capriola"/>
                <a:sym typeface="Capriola"/>
              </a:rPr>
              <a:t>Tip 5</a:t>
            </a:r>
            <a:endParaRPr sz="4000">
              <a:solidFill>
                <a:srgbClr val="F28409"/>
              </a:solidFill>
              <a:latin typeface="Capriola"/>
              <a:ea typeface="Capriola"/>
              <a:cs typeface="Capriola"/>
              <a:sym typeface="Capriola"/>
            </a:endParaRPr>
          </a:p>
        </p:txBody>
      </p:sp>
      <p:sp>
        <p:nvSpPr>
          <p:cNvPr id="192" name="Google Shape;192;g3be1dbf3e18_0_109"/>
          <p:cNvSpPr txBox="1"/>
          <p:nvPr/>
        </p:nvSpPr>
        <p:spPr>
          <a:xfrm>
            <a:off x="1071900" y="1909850"/>
            <a:ext cx="70002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nl" sz="2700">
                <a:solidFill>
                  <a:srgbClr val="5DAF00"/>
                </a:solidFill>
                <a:latin typeface="Rubik"/>
                <a:ea typeface="Rubik"/>
                <a:cs typeface="Rubik"/>
                <a:sym typeface="Rubik"/>
              </a:rPr>
              <a:t>Stel vragen</a:t>
            </a:r>
            <a:endParaRPr sz="2700">
              <a:solidFill>
                <a:srgbClr val="5DAF00"/>
              </a:solidFill>
              <a:latin typeface="Rubik"/>
              <a:ea typeface="Rubik"/>
              <a:cs typeface="Rubik"/>
              <a:sym typeface="Rubik"/>
            </a:endParaRPr>
          </a:p>
        </p:txBody>
      </p:sp>
      <p:sp>
        <p:nvSpPr>
          <p:cNvPr id="193" name="Google Shape;193;g3be1dbf3e18_0_109"/>
          <p:cNvSpPr txBox="1"/>
          <p:nvPr/>
        </p:nvSpPr>
        <p:spPr>
          <a:xfrm>
            <a:off x="758550" y="2998225"/>
            <a:ext cx="7626900" cy="1377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100"/>
              <a:buFont typeface="Arial"/>
              <a:buNone/>
            </a:pPr>
            <a:r>
              <a:rPr lang="nl" sz="1500">
                <a:solidFill>
                  <a:schemeClr val="dk1"/>
                </a:solidFill>
                <a:latin typeface="Rubik"/>
                <a:ea typeface="Rubik"/>
                <a:cs typeface="Rubik"/>
                <a:sym typeface="Rubik"/>
              </a:rPr>
              <a:t>Je kunt niet altijd naast je kind zitten en meekijken of spelen, maar begeleiding is belangrijk. Zorg dus dat je in de buurt bent en weet wat je ukkie kijkt. Blijf in contact en praat samen over media. Vraag je kind wat het online ziet of heeft meegemaakt.</a:t>
            </a:r>
            <a:endParaRPr b="0" i="0" sz="1600" u="none" cap="none" strike="noStrike">
              <a:solidFill>
                <a:schemeClr val="dk2"/>
              </a:solidFill>
              <a:latin typeface="Rubik"/>
              <a:ea typeface="Rubik"/>
              <a:cs typeface="Rubik"/>
              <a:sym typeface="Rubik"/>
            </a:endParaRPr>
          </a:p>
        </p:txBody>
      </p:sp>
      <p:sp>
        <p:nvSpPr>
          <p:cNvPr id="194" name="Google Shape;194;g3be1dbf3e18_0_109"/>
          <p:cNvSpPr txBox="1"/>
          <p:nvPr>
            <p:ph type="ctrTitle"/>
          </p:nvPr>
        </p:nvSpPr>
        <p:spPr>
          <a:xfrm>
            <a:off x="5466000" y="207000"/>
            <a:ext cx="3366300" cy="6465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5200"/>
              <a:buNone/>
            </a:pPr>
            <a:r>
              <a:rPr b="1" lang="nl" sz="2300">
                <a:solidFill>
                  <a:srgbClr val="E71E62"/>
                </a:solidFill>
                <a:latin typeface="Capriola"/>
                <a:ea typeface="Capriola"/>
                <a:cs typeface="Capriola"/>
                <a:sym typeface="Capriola"/>
              </a:rPr>
              <a:t>Tips voor 2-6 jaar</a:t>
            </a:r>
            <a:endParaRPr b="1" sz="2300">
              <a:solidFill>
                <a:srgbClr val="E71E62"/>
              </a:solidFill>
              <a:latin typeface="Capriola"/>
              <a:ea typeface="Capriola"/>
              <a:cs typeface="Capriola"/>
              <a:sym typeface="Capriol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8" name="Shape 198"/>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2" name="Shape 202"/>
        <p:cNvGrpSpPr/>
        <p:nvPr/>
      </p:nvGrpSpPr>
      <p:grpSpPr>
        <a:xfrm>
          <a:off x="0" y="0"/>
          <a:ext cx="0" cy="0"/>
          <a:chOff x="0" y="0"/>
          <a:chExt cx="0" cy="0"/>
        </a:xfrm>
      </p:grpSpPr>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6" name="Shape 206"/>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0" name="Shape 210"/>
        <p:cNvGrpSpPr/>
        <p:nvPr/>
      </p:nvGrpSpPr>
      <p:grpSpPr>
        <a:xfrm>
          <a:off x="0" y="0"/>
          <a:ext cx="0" cy="0"/>
          <a:chOff x="0" y="0"/>
          <a:chExt cx="0" cy="0"/>
        </a:xfrm>
      </p:grpSpPr>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4" name="Shape 214"/>
        <p:cNvGrpSpPr/>
        <p:nvPr/>
      </p:nvGrpSpPr>
      <p:grpSpPr>
        <a:xfrm>
          <a:off x="0" y="0"/>
          <a:ext cx="0" cy="0"/>
          <a:chOff x="0" y="0"/>
          <a:chExt cx="0" cy="0"/>
        </a:xfrm>
      </p:grpSpPr>
      <p:sp>
        <p:nvSpPr>
          <p:cNvPr id="215" name="Google Shape;215;p13"/>
          <p:cNvSpPr txBox="1"/>
          <p:nvPr/>
        </p:nvSpPr>
        <p:spPr>
          <a:xfrm>
            <a:off x="311700" y="891507"/>
            <a:ext cx="8520600" cy="646500"/>
          </a:xfrm>
          <a:prstGeom prst="rect">
            <a:avLst/>
          </a:prstGeom>
          <a:noFill/>
          <a:ln>
            <a:noFill/>
          </a:ln>
        </p:spPr>
        <p:txBody>
          <a:bodyPr anchorCtr="0" anchor="b" bIns="91425" lIns="91425" spcFirstLastPara="1" rIns="91425" wrap="square" tIns="91425">
            <a:normAutofit/>
          </a:bodyPr>
          <a:lstStyle/>
          <a:p>
            <a:pPr indent="0" lvl="0" marL="0" marR="0" rtl="0" algn="ctr">
              <a:lnSpc>
                <a:spcPct val="80000"/>
              </a:lnSpc>
              <a:spcBef>
                <a:spcPts val="0"/>
              </a:spcBef>
              <a:spcAft>
                <a:spcPts val="0"/>
              </a:spcAft>
              <a:buClr>
                <a:schemeClr val="dk1"/>
              </a:buClr>
              <a:buSzPts val="5344"/>
              <a:buFont typeface="Arial"/>
              <a:buNone/>
            </a:pPr>
            <a:r>
              <a:rPr b="0" i="0" lang="nl" sz="3600" u="none" cap="none" strike="noStrike">
                <a:solidFill>
                  <a:srgbClr val="E71E62"/>
                </a:solidFill>
                <a:latin typeface="Capriola"/>
                <a:ea typeface="Capriola"/>
                <a:cs typeface="Capriola"/>
                <a:sym typeface="Capriola"/>
              </a:rPr>
              <a:t>Mediaukkiedagen.nl</a:t>
            </a:r>
            <a:endParaRPr b="0" i="0" sz="3600" u="none" cap="none" strike="noStrike">
              <a:solidFill>
                <a:srgbClr val="E71E62"/>
              </a:solidFill>
              <a:latin typeface="Capriola"/>
              <a:ea typeface="Capriola"/>
              <a:cs typeface="Capriola"/>
              <a:sym typeface="Capriola"/>
            </a:endParaRPr>
          </a:p>
        </p:txBody>
      </p:sp>
      <p:sp>
        <p:nvSpPr>
          <p:cNvPr id="216" name="Google Shape;216;p13"/>
          <p:cNvSpPr txBox="1"/>
          <p:nvPr/>
        </p:nvSpPr>
        <p:spPr>
          <a:xfrm>
            <a:off x="1452224" y="1293672"/>
            <a:ext cx="57960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b="0" i="0" lang="nl" sz="2700" u="none" cap="none" strike="noStrike">
                <a:solidFill>
                  <a:srgbClr val="5DAF00"/>
                </a:solidFill>
                <a:latin typeface="Rubik"/>
                <a:ea typeface="Rubik"/>
                <a:cs typeface="Rubik"/>
                <a:sym typeface="Rubik"/>
              </a:rPr>
              <a:t>= landingsplek campagne</a:t>
            </a:r>
            <a:endParaRPr b="0" i="0" sz="2700" u="none" cap="none" strike="noStrike">
              <a:solidFill>
                <a:srgbClr val="5DAF00"/>
              </a:solidFill>
              <a:latin typeface="Rubik"/>
              <a:ea typeface="Rubik"/>
              <a:cs typeface="Rubik"/>
              <a:sym typeface="Rubik"/>
            </a:endParaRPr>
          </a:p>
        </p:txBody>
      </p:sp>
      <p:sp>
        <p:nvSpPr>
          <p:cNvPr id="217" name="Google Shape;217;p13"/>
          <p:cNvSpPr txBox="1"/>
          <p:nvPr/>
        </p:nvSpPr>
        <p:spPr>
          <a:xfrm>
            <a:off x="2127150" y="1892195"/>
            <a:ext cx="4254300" cy="3372300"/>
          </a:xfrm>
          <a:prstGeom prst="rect">
            <a:avLst/>
          </a:prstGeom>
          <a:noFill/>
          <a:ln>
            <a:noFill/>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chemeClr val="dk2"/>
              </a:buClr>
              <a:buSzPts val="2800"/>
              <a:buFont typeface="Arial"/>
              <a:buNone/>
            </a:pPr>
            <a:r>
              <a:rPr b="0" i="0" lang="nl" sz="1616" u="none" cap="none" strike="noStrike">
                <a:solidFill>
                  <a:srgbClr val="1072B9"/>
                </a:solidFill>
                <a:latin typeface="Capriola"/>
                <a:ea typeface="Capriola"/>
                <a:cs typeface="Capriola"/>
                <a:sym typeface="Capriola"/>
              </a:rPr>
              <a:t>Voor ouders</a:t>
            </a:r>
            <a:endParaRPr b="0" i="0" sz="1400" u="none" cap="none" strike="noStrike">
              <a:solidFill>
                <a:srgbClr val="1072B9"/>
              </a:solidFill>
              <a:latin typeface="Arial"/>
              <a:ea typeface="Arial"/>
              <a:cs typeface="Arial"/>
              <a:sym typeface="Arial"/>
            </a:endParaRPr>
          </a:p>
          <a:p>
            <a:pPr indent="-336550" lvl="0" marL="457200" marR="0" rtl="0" algn="l">
              <a:lnSpc>
                <a:spcPct val="100000"/>
              </a:lnSpc>
              <a:spcBef>
                <a:spcPts val="0"/>
              </a:spcBef>
              <a:spcAft>
                <a:spcPts val="0"/>
              </a:spcAft>
              <a:buClr>
                <a:srgbClr val="1072B9"/>
              </a:buClr>
              <a:buSzPts val="1700"/>
              <a:buFont typeface="Rubik"/>
              <a:buChar char="●"/>
            </a:pPr>
            <a:r>
              <a:rPr b="0" i="0" lang="nl" sz="1700" u="none" cap="none" strike="noStrike">
                <a:solidFill>
                  <a:srgbClr val="1072B9"/>
                </a:solidFill>
                <a:latin typeface="Rubik"/>
                <a:ea typeface="Rubik"/>
                <a:cs typeface="Rubik"/>
                <a:sym typeface="Rubik"/>
              </a:rPr>
              <a:t>Activiteiten</a:t>
            </a:r>
            <a:endParaRPr b="0" i="0" sz="1400" u="none" cap="none" strike="noStrike">
              <a:solidFill>
                <a:srgbClr val="1072B9"/>
              </a:solidFill>
              <a:latin typeface="Arial"/>
              <a:ea typeface="Arial"/>
              <a:cs typeface="Arial"/>
              <a:sym typeface="Arial"/>
            </a:endParaRPr>
          </a:p>
          <a:p>
            <a:pPr indent="-336550" lvl="0" marL="457200" marR="0" rtl="0" algn="l">
              <a:lnSpc>
                <a:spcPct val="100000"/>
              </a:lnSpc>
              <a:spcBef>
                <a:spcPts val="0"/>
              </a:spcBef>
              <a:spcAft>
                <a:spcPts val="0"/>
              </a:spcAft>
              <a:buClr>
                <a:srgbClr val="1072B9"/>
              </a:buClr>
              <a:buSzPts val="1700"/>
              <a:buFont typeface="Rubik"/>
              <a:buChar char="●"/>
            </a:pPr>
            <a:r>
              <a:rPr b="0" i="0" lang="nl" sz="1700" u="none" cap="none" strike="noStrike">
                <a:solidFill>
                  <a:srgbClr val="1072B9"/>
                </a:solidFill>
                <a:latin typeface="Rubik"/>
                <a:ea typeface="Rubik"/>
                <a:cs typeface="Rubik"/>
                <a:sym typeface="Rubik"/>
              </a:rPr>
              <a:t>Tips</a:t>
            </a:r>
            <a:endParaRPr b="0" i="0" sz="1400" u="none" cap="none" strike="noStrike">
              <a:solidFill>
                <a:srgbClr val="1072B9"/>
              </a:solidFill>
              <a:latin typeface="Arial"/>
              <a:ea typeface="Arial"/>
              <a:cs typeface="Arial"/>
              <a:sym typeface="Arial"/>
            </a:endParaRPr>
          </a:p>
          <a:p>
            <a:pPr indent="-336550" lvl="0" marL="457200" marR="0" rtl="0" algn="l">
              <a:lnSpc>
                <a:spcPct val="100000"/>
              </a:lnSpc>
              <a:spcBef>
                <a:spcPts val="0"/>
              </a:spcBef>
              <a:spcAft>
                <a:spcPts val="0"/>
              </a:spcAft>
              <a:buClr>
                <a:srgbClr val="1072B9"/>
              </a:buClr>
              <a:buSzPts val="1700"/>
              <a:buFont typeface="Rubik"/>
              <a:buChar char="●"/>
            </a:pPr>
            <a:r>
              <a:rPr b="0" i="0" lang="nl" sz="1700" u="none" cap="none" strike="noStrike">
                <a:solidFill>
                  <a:srgbClr val="1072B9"/>
                </a:solidFill>
                <a:latin typeface="Rubik"/>
                <a:ea typeface="Rubik"/>
                <a:cs typeface="Rubik"/>
                <a:sym typeface="Rubik"/>
              </a:rPr>
              <a:t>Tools</a:t>
            </a:r>
            <a:endParaRPr b="0" i="1" sz="1700" u="none" cap="none" strike="noStrike">
              <a:solidFill>
                <a:srgbClr val="1072B9"/>
              </a:solidFill>
              <a:latin typeface="Rubik"/>
              <a:ea typeface="Rubik"/>
              <a:cs typeface="Rubik"/>
              <a:sym typeface="Rubik"/>
            </a:endParaRPr>
          </a:p>
          <a:p>
            <a:pPr indent="0" lvl="0" marL="0" marR="0" rtl="0" algn="l">
              <a:lnSpc>
                <a:spcPct val="100000"/>
              </a:lnSpc>
              <a:spcBef>
                <a:spcPts val="0"/>
              </a:spcBef>
              <a:spcAft>
                <a:spcPts val="0"/>
              </a:spcAft>
              <a:buClr>
                <a:schemeClr val="dk2"/>
              </a:buClr>
              <a:buSzPts val="2800"/>
              <a:buFont typeface="Arial"/>
              <a:buNone/>
            </a:pPr>
            <a:r>
              <a:t/>
            </a:r>
            <a:endParaRPr b="0" i="0" sz="1600" u="none" cap="none" strike="noStrike">
              <a:solidFill>
                <a:srgbClr val="1072B9"/>
              </a:solidFill>
              <a:latin typeface="Rubik"/>
              <a:ea typeface="Rubik"/>
              <a:cs typeface="Rubik"/>
              <a:sym typeface="Rubik"/>
            </a:endParaRPr>
          </a:p>
          <a:p>
            <a:pPr indent="0" lvl="0" marL="0" marR="0" rtl="0" algn="l">
              <a:lnSpc>
                <a:spcPct val="100000"/>
              </a:lnSpc>
              <a:spcBef>
                <a:spcPts val="0"/>
              </a:spcBef>
              <a:spcAft>
                <a:spcPts val="0"/>
              </a:spcAft>
              <a:buClr>
                <a:schemeClr val="dk2"/>
              </a:buClr>
              <a:buSzPts val="2800"/>
              <a:buFont typeface="Arial"/>
              <a:buNone/>
            </a:pPr>
            <a:r>
              <a:t/>
            </a:r>
            <a:endParaRPr b="0" i="0" sz="1600" u="none" cap="none" strike="noStrike">
              <a:solidFill>
                <a:srgbClr val="1072B9"/>
              </a:solidFill>
              <a:latin typeface="Rubik"/>
              <a:ea typeface="Rubik"/>
              <a:cs typeface="Rubik"/>
              <a:sym typeface="Rubik"/>
            </a:endParaRPr>
          </a:p>
          <a:p>
            <a:pPr indent="0" lvl="0" marL="0" marR="0" rtl="0" algn="l">
              <a:lnSpc>
                <a:spcPct val="100000"/>
              </a:lnSpc>
              <a:spcBef>
                <a:spcPts val="0"/>
              </a:spcBef>
              <a:spcAft>
                <a:spcPts val="0"/>
              </a:spcAft>
              <a:buClr>
                <a:schemeClr val="dk2"/>
              </a:buClr>
              <a:buSzPts val="2800"/>
              <a:buFont typeface="Arial"/>
              <a:buNone/>
            </a:pPr>
            <a:r>
              <a:t/>
            </a:r>
            <a:endParaRPr b="0" i="0" sz="1600" u="none" cap="none" strike="noStrike">
              <a:solidFill>
                <a:srgbClr val="1072B9"/>
              </a:solidFill>
              <a:latin typeface="Rubik"/>
              <a:ea typeface="Rubik"/>
              <a:cs typeface="Rubik"/>
              <a:sym typeface="Rubik"/>
            </a:endParaRPr>
          </a:p>
        </p:txBody>
      </p:sp>
      <p:pic>
        <p:nvPicPr>
          <p:cNvPr id="218" name="Google Shape;218;p13"/>
          <p:cNvPicPr preferRelativeResize="0"/>
          <p:nvPr/>
        </p:nvPicPr>
        <p:blipFill rotWithShape="1">
          <a:blip r:embed="rId4">
            <a:alphaModFix/>
          </a:blip>
          <a:srcRect b="0" l="0" r="0" t="0"/>
          <a:stretch/>
        </p:blipFill>
        <p:spPr>
          <a:xfrm rot="-304677">
            <a:off x="2177666" y="3271535"/>
            <a:ext cx="1842225" cy="1223050"/>
          </a:xfrm>
          <a:prstGeom prst="rect">
            <a:avLst/>
          </a:prstGeom>
          <a:noFill/>
          <a:ln>
            <a:noFill/>
          </a:ln>
          <a:effectLst>
            <a:outerShdw blurRad="57150" rotWithShape="0" algn="tl" dir="5400000" dist="19050">
              <a:srgbClr val="000000">
                <a:alpha val="49803"/>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2" name="Shape 222"/>
        <p:cNvGrpSpPr/>
        <p:nvPr/>
      </p:nvGrpSpPr>
      <p:grpSpPr>
        <a:xfrm>
          <a:off x="0" y="0"/>
          <a:ext cx="0" cy="0"/>
          <a:chOff x="0" y="0"/>
          <a:chExt cx="0" cy="0"/>
        </a:xfrm>
      </p:grpSpPr>
      <p:sp>
        <p:nvSpPr>
          <p:cNvPr id="223" name="Google Shape;223;p14"/>
          <p:cNvSpPr txBox="1"/>
          <p:nvPr/>
        </p:nvSpPr>
        <p:spPr>
          <a:xfrm>
            <a:off x="1330500" y="2171550"/>
            <a:ext cx="6483000" cy="800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000"/>
              <a:buFont typeface="Arial"/>
              <a:buNone/>
            </a:pPr>
            <a:r>
              <a:rPr b="0" i="0" lang="nl" sz="4000" u="none" cap="none" strike="noStrike">
                <a:solidFill>
                  <a:srgbClr val="1072B9"/>
                </a:solidFill>
                <a:latin typeface="Capriola"/>
                <a:ea typeface="Capriola"/>
                <a:cs typeface="Capriola"/>
                <a:sym typeface="Capriola"/>
              </a:rPr>
              <a:t>Vragen? </a:t>
            </a:r>
            <a:endParaRPr b="0" i="0" sz="4200" u="none" cap="none" strike="noStrike">
              <a:solidFill>
                <a:srgbClr val="1072B9"/>
              </a:solidFill>
              <a:latin typeface="Chelsea Market"/>
              <a:ea typeface="Chelsea Market"/>
              <a:cs typeface="Chelsea Market"/>
              <a:sym typeface="Chelsea Marke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7" name="Shape 227"/>
        <p:cNvGrpSpPr/>
        <p:nvPr/>
      </p:nvGrpSpPr>
      <p:grpSpPr>
        <a:xfrm>
          <a:off x="0" y="0"/>
          <a:ext cx="0" cy="0"/>
          <a:chOff x="0" y="0"/>
          <a:chExt cx="0" cy="0"/>
        </a:xfrm>
      </p:grpSpPr>
      <p:sp>
        <p:nvSpPr>
          <p:cNvPr id="228" name="Google Shape;228;p15"/>
          <p:cNvSpPr txBox="1"/>
          <p:nvPr/>
        </p:nvSpPr>
        <p:spPr>
          <a:xfrm>
            <a:off x="1330500" y="2171550"/>
            <a:ext cx="6483000" cy="800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000"/>
              <a:buFont typeface="Arial"/>
              <a:buNone/>
            </a:pPr>
            <a:r>
              <a:rPr b="0" i="0" lang="nl" sz="4000" u="none" cap="none" strike="noStrike">
                <a:solidFill>
                  <a:srgbClr val="1072B9"/>
                </a:solidFill>
                <a:latin typeface="Capriola"/>
                <a:ea typeface="Capriola"/>
                <a:cs typeface="Capriola"/>
                <a:sym typeface="Capriola"/>
              </a:rPr>
              <a:t>Dankjewel! </a:t>
            </a:r>
            <a:endParaRPr b="0" i="0" sz="4200" u="none" cap="none" strike="noStrike">
              <a:solidFill>
                <a:srgbClr val="1072B9"/>
              </a:solidFill>
              <a:latin typeface="Chelsea Market"/>
              <a:ea typeface="Chelsea Market"/>
              <a:cs typeface="Chelsea Market"/>
              <a:sym typeface="Chelsea Market"/>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B8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